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5"/>
  </p:sldMasterIdLst>
  <p:notesMasterIdLst>
    <p:notesMasterId r:id="rId14"/>
  </p:notesMasterIdLst>
  <p:handoutMasterIdLst>
    <p:handoutMasterId r:id="rId15"/>
  </p:handoutMasterIdLst>
  <p:sldIdLst>
    <p:sldId id="256" r:id="rId6"/>
    <p:sldId id="259" r:id="rId7"/>
    <p:sldId id="270" r:id="rId8"/>
    <p:sldId id="271" r:id="rId9"/>
    <p:sldId id="272" r:id="rId10"/>
    <p:sldId id="263" r:id="rId11"/>
    <p:sldId id="273" r:id="rId12"/>
    <p:sldId id="258" r:id="rId13"/>
  </p:sldIdLst>
  <p:sldSz cx="9144000" cy="6858000" type="screen4x3"/>
  <p:notesSz cx="6797675" cy="9872663"/>
  <p:defaultTextStyle>
    <a:defPPr>
      <a:defRPr lang="de-DE"/>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8E23"/>
    <a:srgbClr val="697D91"/>
    <a:srgbClr val="455960"/>
    <a:srgbClr val="4A5B60"/>
    <a:srgbClr val="FAA500"/>
    <a:srgbClr val="6973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857" autoAdjust="0"/>
  </p:normalViewPr>
  <p:slideViewPr>
    <p:cSldViewPr snapToGrid="0" snapToObjects="1" showGuides="1">
      <p:cViewPr varScale="1">
        <p:scale>
          <a:sx n="97" d="100"/>
          <a:sy n="97" d="100"/>
        </p:scale>
        <p:origin x="19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98" d="100"/>
          <a:sy n="98" d="100"/>
        </p:scale>
        <p:origin x="-3516"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EFA0D184-D464-48E9-9CA0-A94E873F6C2C}" type="datetimeFigureOut">
              <a:rPr lang="de-CH" smtClean="0"/>
              <a:t>11.11.2020</a:t>
            </a:fld>
            <a:endParaRPr lang="de-CH"/>
          </a:p>
        </p:txBody>
      </p:sp>
      <p:sp>
        <p:nvSpPr>
          <p:cNvPr id="4" name="Fußzeilenplatzhalt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5F377753-DB7C-4FA7-98FC-17681D88797A}" type="slidenum">
              <a:rPr lang="de-CH" smtClean="0"/>
              <a:t>‹Nr.›</a:t>
            </a:fld>
            <a:endParaRPr lang="de-CH"/>
          </a:p>
        </p:txBody>
      </p:sp>
    </p:spTree>
    <p:extLst>
      <p:ext uri="{BB962C8B-B14F-4D97-AF65-F5344CB8AC3E}">
        <p14:creationId xmlns:p14="http://schemas.microsoft.com/office/powerpoint/2010/main" val="1961596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5AF2B663-2BA9-4D7E-8201-5DE4109E1EDD}" type="datetimeFigureOut">
              <a:rPr lang="de-CH" smtClean="0"/>
              <a:t>11.11.2020</a:t>
            </a:fld>
            <a:endParaRPr lang="de-CH"/>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37E44704-8E6D-4CF2-8CFA-A0F7BC751896}" type="slidenum">
              <a:rPr lang="de-CH" smtClean="0"/>
              <a:t>‹Nr.›</a:t>
            </a:fld>
            <a:endParaRPr lang="de-CH"/>
          </a:p>
        </p:txBody>
      </p:sp>
    </p:spTree>
    <p:extLst>
      <p:ext uri="{BB962C8B-B14F-4D97-AF65-F5344CB8AC3E}">
        <p14:creationId xmlns:p14="http://schemas.microsoft.com/office/powerpoint/2010/main" val="418899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37E44704-8E6D-4CF2-8CFA-A0F7BC751896}" type="slidenum">
              <a:rPr lang="de-CH" smtClean="0"/>
              <a:t>1</a:t>
            </a:fld>
            <a:endParaRPr lang="de-CH"/>
          </a:p>
        </p:txBody>
      </p:sp>
    </p:spTree>
    <p:extLst>
      <p:ext uri="{BB962C8B-B14F-4D97-AF65-F5344CB8AC3E}">
        <p14:creationId xmlns:p14="http://schemas.microsoft.com/office/powerpoint/2010/main" val="202706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2</a:t>
            </a:fld>
            <a:endParaRPr lang="de-CH"/>
          </a:p>
        </p:txBody>
      </p:sp>
    </p:spTree>
    <p:extLst>
      <p:ext uri="{BB962C8B-B14F-4D97-AF65-F5344CB8AC3E}">
        <p14:creationId xmlns:p14="http://schemas.microsoft.com/office/powerpoint/2010/main" val="244652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3</a:t>
            </a:fld>
            <a:endParaRPr lang="de-CH"/>
          </a:p>
        </p:txBody>
      </p:sp>
    </p:spTree>
    <p:extLst>
      <p:ext uri="{BB962C8B-B14F-4D97-AF65-F5344CB8AC3E}">
        <p14:creationId xmlns:p14="http://schemas.microsoft.com/office/powerpoint/2010/main" val="355924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4</a:t>
            </a:fld>
            <a:endParaRPr lang="de-CH"/>
          </a:p>
        </p:txBody>
      </p:sp>
    </p:spTree>
    <p:extLst>
      <p:ext uri="{BB962C8B-B14F-4D97-AF65-F5344CB8AC3E}">
        <p14:creationId xmlns:p14="http://schemas.microsoft.com/office/powerpoint/2010/main" val="151317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5</a:t>
            </a:fld>
            <a:endParaRPr lang="de-CH"/>
          </a:p>
        </p:txBody>
      </p:sp>
    </p:spTree>
    <p:extLst>
      <p:ext uri="{BB962C8B-B14F-4D97-AF65-F5344CB8AC3E}">
        <p14:creationId xmlns:p14="http://schemas.microsoft.com/office/powerpoint/2010/main" val="556929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7</a:t>
            </a:fld>
            <a:endParaRPr lang="de-CH"/>
          </a:p>
        </p:txBody>
      </p:sp>
    </p:spTree>
    <p:extLst>
      <p:ext uri="{BB962C8B-B14F-4D97-AF65-F5344CB8AC3E}">
        <p14:creationId xmlns:p14="http://schemas.microsoft.com/office/powerpoint/2010/main" val="2614910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endParaRPr lang="de-CH" dirty="0"/>
          </a:p>
          <a:p>
            <a:pPr marL="171450" indent="-171450">
              <a:buFontTx/>
              <a:buChar char="-"/>
            </a:pPr>
            <a:endParaRPr lang="de-CH" dirty="0"/>
          </a:p>
        </p:txBody>
      </p:sp>
      <p:sp>
        <p:nvSpPr>
          <p:cNvPr id="4" name="Foliennummernplatzhalter 3"/>
          <p:cNvSpPr>
            <a:spLocks noGrp="1"/>
          </p:cNvSpPr>
          <p:nvPr>
            <p:ph type="sldNum" sz="quarter" idx="5"/>
          </p:nvPr>
        </p:nvSpPr>
        <p:spPr/>
        <p:txBody>
          <a:bodyPr/>
          <a:lstStyle/>
          <a:p>
            <a:fld id="{37E44704-8E6D-4CF2-8CFA-A0F7BC751896}" type="slidenum">
              <a:rPr lang="de-CH" smtClean="0"/>
              <a:t>8</a:t>
            </a:fld>
            <a:endParaRPr lang="de-CH"/>
          </a:p>
        </p:txBody>
      </p:sp>
    </p:spTree>
    <p:extLst>
      <p:ext uri="{BB962C8B-B14F-4D97-AF65-F5344CB8AC3E}">
        <p14:creationId xmlns:p14="http://schemas.microsoft.com/office/powerpoint/2010/main" val="11611286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mit Bild">
    <p:spTree>
      <p:nvGrpSpPr>
        <p:cNvPr id="1" name=""/>
        <p:cNvGrpSpPr/>
        <p:nvPr/>
      </p:nvGrpSpPr>
      <p:grpSpPr>
        <a:xfrm>
          <a:off x="0" y="0"/>
          <a:ext cx="0" cy="0"/>
          <a:chOff x="0" y="0"/>
          <a:chExt cx="0" cy="0"/>
        </a:xfrm>
      </p:grpSpPr>
      <p:sp>
        <p:nvSpPr>
          <p:cNvPr id="6" name="Abgerundetes Rechteck 5"/>
          <p:cNvSpPr/>
          <p:nvPr/>
        </p:nvSpPr>
        <p:spPr>
          <a:xfrm>
            <a:off x="0" y="1619250"/>
            <a:ext cx="6119813" cy="73025"/>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455960"/>
              </a:solidFill>
            </a:endParaRPr>
          </a:p>
        </p:txBody>
      </p:sp>
      <p:sp>
        <p:nvSpPr>
          <p:cNvPr id="7" name="Abgerundetes Rechteck 6"/>
          <p:cNvSpPr/>
          <p:nvPr/>
        </p:nvSpPr>
        <p:spPr>
          <a:xfrm>
            <a:off x="0" y="4500563"/>
            <a:ext cx="6119813"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8" name="Rechteck 7"/>
          <p:cNvSpPr/>
          <p:nvPr/>
        </p:nvSpPr>
        <p:spPr>
          <a:xfrm>
            <a:off x="372972" y="6253843"/>
            <a:ext cx="6216953" cy="304000"/>
          </a:xfrm>
          <a:prstGeom prst="rect">
            <a:avLst/>
          </a:prstGeom>
          <a:solidFill>
            <a:schemeClr val="bg1"/>
          </a:solidFill>
          <a:ln>
            <a:noFill/>
          </a:ln>
          <a:effectLst>
            <a:glow rad="101600">
              <a:schemeClr val="bg1">
                <a:alpha val="75000"/>
              </a:schemeClr>
            </a:glo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p>
        </p:txBody>
      </p:sp>
      <p:pic>
        <p:nvPicPr>
          <p:cNvPr id="13" name="Bild 6" descr="BFH_Logo_A_defren_100_RGB_1302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2438" y="315913"/>
            <a:ext cx="153035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Bildplatzhalter 11"/>
          <p:cNvSpPr>
            <a:spLocks noGrp="1"/>
          </p:cNvSpPr>
          <p:nvPr>
            <p:ph type="pic" sz="quarter" idx="11" hasCustomPrompt="1"/>
          </p:nvPr>
        </p:nvSpPr>
        <p:spPr>
          <a:xfrm>
            <a:off x="0" y="1692000"/>
            <a:ext cx="6120000" cy="2808000"/>
          </a:xfrm>
          <a:prstGeom prst="rect">
            <a:avLst/>
          </a:prstGeom>
        </p:spPr>
        <p:txBody>
          <a:bodyPr vert="horz"/>
          <a:lstStyle>
            <a:lvl1pPr marL="0" indent="0">
              <a:buFontTx/>
              <a:buNone/>
              <a:defRPr>
                <a:latin typeface="Lucida Sans"/>
                <a:cs typeface="Lucida Sans"/>
              </a:defRPr>
            </a:lvl1pPr>
          </a:lstStyle>
          <a:p>
            <a:pPr lvl="0"/>
            <a:r>
              <a:rPr lang="de-DE" noProof="0" dirty="0"/>
              <a:t>Titelseite mit anderem Bild </a:t>
            </a:r>
            <a:br>
              <a:rPr lang="de-DE" noProof="0" dirty="0"/>
            </a:br>
            <a:br>
              <a:rPr lang="de-DE" noProof="0" dirty="0"/>
            </a:br>
            <a:br>
              <a:rPr lang="de-DE" noProof="0" dirty="0"/>
            </a:br>
            <a:r>
              <a:rPr lang="de-DE" noProof="0" dirty="0" err="1"/>
              <a:t>Bild</a:t>
            </a:r>
            <a:r>
              <a:rPr lang="de-DE" noProof="0" dirty="0"/>
              <a:t> durch Klicken auf Symbol hinzufügen</a:t>
            </a:r>
          </a:p>
        </p:txBody>
      </p:sp>
      <p:sp>
        <p:nvSpPr>
          <p:cNvPr id="9" name="Titel 1"/>
          <p:cNvSpPr>
            <a:spLocks noGrp="1"/>
          </p:cNvSpPr>
          <p:nvPr>
            <p:ph type="ctrTitle"/>
          </p:nvPr>
        </p:nvSpPr>
        <p:spPr>
          <a:xfrm>
            <a:off x="468000" y="4623441"/>
            <a:ext cx="8044216" cy="533105"/>
          </a:xfrm>
          <a:prstGeom prst="rect">
            <a:avLst/>
          </a:prstGeom>
        </p:spPr>
        <p:txBody>
          <a:bodyPr lIns="0"/>
          <a:lstStyle>
            <a:lvl1pPr algn="l">
              <a:defRPr sz="2600">
                <a:solidFill>
                  <a:srgbClr val="697D91"/>
                </a:solidFill>
                <a:latin typeface="Lucida Sans"/>
                <a:cs typeface="Lucida Sans Unicode"/>
              </a:defRPr>
            </a:lvl1pPr>
          </a:lstStyle>
          <a:p>
            <a:r>
              <a:rPr lang="de-DE"/>
              <a:t>Mastertitelformat bearbeiten</a:t>
            </a:r>
            <a:endParaRPr lang="de-DE" dirty="0"/>
          </a:p>
        </p:txBody>
      </p:sp>
      <p:sp>
        <p:nvSpPr>
          <p:cNvPr id="12" name="Untertitel 2"/>
          <p:cNvSpPr>
            <a:spLocks noGrp="1"/>
          </p:cNvSpPr>
          <p:nvPr>
            <p:ph type="subTitle" idx="1"/>
          </p:nvPr>
        </p:nvSpPr>
        <p:spPr>
          <a:xfrm>
            <a:off x="468000" y="5156546"/>
            <a:ext cx="6784390" cy="805526"/>
          </a:xfrm>
          <a:prstGeom prst="rect">
            <a:avLst/>
          </a:prstGeom>
        </p:spPr>
        <p:txBody>
          <a:bodyPr lIns="0"/>
          <a:lstStyle>
            <a:lvl1pPr marL="0" indent="0" algn="l">
              <a:buNone/>
              <a:defRPr sz="1600">
                <a:solidFill>
                  <a:srgbClr val="697D9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11" name="Textplatzhalter 15"/>
          <p:cNvSpPr>
            <a:spLocks noGrp="1"/>
          </p:cNvSpPr>
          <p:nvPr>
            <p:ph type="body" sz="quarter" idx="13" hasCustomPrompt="1"/>
          </p:nvPr>
        </p:nvSpPr>
        <p:spPr>
          <a:xfrm>
            <a:off x="462006" y="6299494"/>
            <a:ext cx="6790384" cy="258474"/>
          </a:xfrm>
          <a:prstGeom prst="rect">
            <a:avLst/>
          </a:prstGeom>
        </p:spPr>
        <p:txBody>
          <a:bodyPr vert="horz" lIns="0" rIns="0"/>
          <a:lstStyle>
            <a:lvl1pPr marL="177800" indent="-177800">
              <a:buClr>
                <a:srgbClr val="FAA500"/>
              </a:buClr>
              <a:buSzPct val="80000"/>
              <a:buFont typeface="MS PGothic"/>
              <a:buChar char="▶"/>
              <a:tabLst>
                <a:tab pos="2151063" algn="l"/>
              </a:tabLst>
              <a:defRPr sz="1000" baseline="0">
                <a:solidFill>
                  <a:srgbClr val="697D91"/>
                </a:solidFill>
                <a:latin typeface="Lucida Sans"/>
              </a:defRPr>
            </a:lvl1pPr>
            <a:lvl2pPr marL="177800" indent="-177800">
              <a:buClr>
                <a:srgbClr val="FAA500"/>
              </a:buClr>
              <a:buSzPct val="80000"/>
              <a:buFont typeface="MS PGothic"/>
              <a:buChar char="▶"/>
              <a:tabLst>
                <a:tab pos="2151063" algn="l"/>
              </a:tabLst>
              <a:defRPr sz="1000" baseline="0">
                <a:solidFill>
                  <a:srgbClr val="697378"/>
                </a:solidFill>
                <a:latin typeface="Lucida Sans"/>
              </a:defRPr>
            </a:lvl2pPr>
            <a:lvl3pPr marL="177800" indent="-177800">
              <a:buClr>
                <a:srgbClr val="FAA500"/>
              </a:buClr>
              <a:buSzPct val="80000"/>
              <a:buFont typeface="MS PGothic"/>
              <a:buChar char="▶"/>
              <a:tabLst>
                <a:tab pos="2151063" algn="l"/>
              </a:tabLst>
              <a:defRPr sz="1000" baseline="0">
                <a:solidFill>
                  <a:srgbClr val="697378"/>
                </a:solidFill>
                <a:latin typeface="Lucida Sans"/>
              </a:defRPr>
            </a:lvl3pPr>
            <a:lvl4pPr marL="177800" indent="-177800">
              <a:buClr>
                <a:srgbClr val="FAA500"/>
              </a:buClr>
              <a:buSzPct val="80000"/>
              <a:buFont typeface="MS PGothic"/>
              <a:buChar char="▶"/>
              <a:tabLst>
                <a:tab pos="2151063" algn="l"/>
              </a:tabLst>
              <a:defRPr sz="1000" baseline="0">
                <a:solidFill>
                  <a:srgbClr val="697378"/>
                </a:solidFill>
                <a:latin typeface="Lucida Sans"/>
              </a:defRPr>
            </a:lvl4pPr>
            <a:lvl5pPr marL="177800" indent="-177800">
              <a:buClr>
                <a:srgbClr val="FAA500"/>
              </a:buClr>
              <a:buSzPct val="80000"/>
              <a:buFont typeface="MS PGothic"/>
              <a:buChar char="▶"/>
              <a:tabLst>
                <a:tab pos="2151063" algn="l"/>
              </a:tabLst>
              <a:defRPr sz="1000" baseline="0">
                <a:solidFill>
                  <a:srgbClr val="697378"/>
                </a:solidFill>
                <a:latin typeface="Lucida Sans"/>
              </a:defRPr>
            </a:lvl5pPr>
          </a:lstStyle>
          <a:p>
            <a:pPr lvl="0"/>
            <a:r>
              <a:rPr lang="de-DE" dirty="0"/>
              <a:t>Organisationseinheit oder Leistungsbereich</a:t>
            </a:r>
          </a:p>
        </p:txBody>
      </p:sp>
      <p:sp>
        <p:nvSpPr>
          <p:cNvPr id="14" name="Datumsplatzhalter 3"/>
          <p:cNvSpPr>
            <a:spLocks noGrp="1"/>
          </p:cNvSpPr>
          <p:nvPr>
            <p:ph type="dt" sz="half" idx="14"/>
          </p:nvPr>
        </p:nvSpPr>
        <p:spPr>
          <a:xfrm>
            <a:off x="7559675" y="6300788"/>
            <a:ext cx="1081088" cy="179387"/>
          </a:xfrm>
          <a:prstGeom prst="rect">
            <a:avLst/>
          </a:prstGeom>
        </p:spPr>
        <p:txBody>
          <a:bodyPr vert="horz" wrap="square" lIns="91440" tIns="45720" rIns="91440" bIns="45720" numCol="1" anchor="t" anchorCtr="0" compatLnSpc="1">
            <a:prstTxWarp prst="textNoShape">
              <a:avLst/>
            </a:prstTxWarp>
          </a:bodyPr>
          <a:lstStyle>
            <a:lvl1pPr algn="r">
              <a:defRPr sz="1000" smtClean="0">
                <a:solidFill>
                  <a:srgbClr val="697D91"/>
                </a:solidFill>
                <a:latin typeface="Lucida Sans" pitchFamily="34" charset="0"/>
              </a:defRPr>
            </a:lvl1pPr>
          </a:lstStyle>
          <a:p>
            <a:pPr>
              <a:defRPr/>
            </a:pPr>
            <a:endParaRPr lang="de-DE"/>
          </a:p>
        </p:txBody>
      </p:sp>
    </p:spTree>
    <p:extLst>
      <p:ext uri="{BB962C8B-B14F-4D97-AF65-F5344CB8AC3E}">
        <p14:creationId xmlns:p14="http://schemas.microsoft.com/office/powerpoint/2010/main" val="1910704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rei Textfelder/Bilder mit Untertitel">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467999" y="360000"/>
            <a:ext cx="8171999" cy="540000"/>
          </a:xfrm>
          <a:prstGeom prst="rect">
            <a:avLst/>
          </a:prstGeom>
        </p:spPr>
        <p:txBody>
          <a:bodyPr lIns="0" rIns="0"/>
          <a:lstStyle>
            <a:lvl1pPr algn="l">
              <a:defRPr sz="2600" b="0" i="0">
                <a:solidFill>
                  <a:srgbClr val="697D91"/>
                </a:solidFill>
                <a:latin typeface="Lucida Sans"/>
                <a:cs typeface="Lucida Sans"/>
              </a:defRPr>
            </a:lvl1pPr>
          </a:lstStyle>
          <a:p>
            <a:r>
              <a:rPr lang="de-DE" dirty="0"/>
              <a:t>Titel durch Klicken hinzufügen</a:t>
            </a:r>
          </a:p>
        </p:txBody>
      </p:sp>
      <p:sp>
        <p:nvSpPr>
          <p:cNvPr id="9" name="Inhaltsplatzhalter 2"/>
          <p:cNvSpPr>
            <a:spLocks noGrp="1"/>
          </p:cNvSpPr>
          <p:nvPr>
            <p:ph sz="half" idx="13"/>
          </p:nvPr>
        </p:nvSpPr>
        <p:spPr>
          <a:xfrm>
            <a:off x="468000" y="2155050"/>
            <a:ext cx="2592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3258000" y="2155050"/>
            <a:ext cx="2592000" cy="3960000"/>
          </a:xfrm>
          <a:prstGeom prst="rect">
            <a:avLst/>
          </a:prstGeom>
        </p:spPr>
        <p:txBody>
          <a:bodyPr lIns="0" r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19"/>
          </p:nvPr>
        </p:nvSpPr>
        <p:spPr>
          <a:xfrm>
            <a:off x="6047998" y="2155050"/>
            <a:ext cx="2592000" cy="3960000"/>
          </a:xfrm>
          <a:prstGeom prst="rect">
            <a:avLst/>
          </a:prstGeom>
        </p:spPr>
        <p:txBody>
          <a:bodyPr lIns="0" r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Textplatzhalter 2"/>
          <p:cNvSpPr>
            <a:spLocks noGrp="1"/>
          </p:cNvSpPr>
          <p:nvPr>
            <p:ph type="body" idx="1" hasCustomPrompt="1"/>
          </p:nvPr>
        </p:nvSpPr>
        <p:spPr>
          <a:xfrm>
            <a:off x="468000" y="1439357"/>
            <a:ext cx="2592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3" name="Textplatzhalter 2"/>
          <p:cNvSpPr>
            <a:spLocks noGrp="1"/>
          </p:cNvSpPr>
          <p:nvPr>
            <p:ph type="body" idx="18" hasCustomPrompt="1"/>
          </p:nvPr>
        </p:nvSpPr>
        <p:spPr>
          <a:xfrm>
            <a:off x="3258000" y="1439357"/>
            <a:ext cx="2592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6" name="Textplatzhalter 2"/>
          <p:cNvSpPr>
            <a:spLocks noGrp="1"/>
          </p:cNvSpPr>
          <p:nvPr>
            <p:ph type="body" idx="20" hasCustomPrompt="1"/>
          </p:nvPr>
        </p:nvSpPr>
        <p:spPr>
          <a:xfrm>
            <a:off x="6047998" y="1439357"/>
            <a:ext cx="2592000" cy="540000"/>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2" name="Foliennummernplatzhalter 1"/>
          <p:cNvSpPr>
            <a:spLocks noGrp="1"/>
          </p:cNvSpPr>
          <p:nvPr>
            <p:ph type="sldNum" sz="quarter" idx="21"/>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345844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51382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ohne Bild">
    <p:spTree>
      <p:nvGrpSpPr>
        <p:cNvPr id="1" name=""/>
        <p:cNvGrpSpPr/>
        <p:nvPr/>
      </p:nvGrpSpPr>
      <p:grpSpPr>
        <a:xfrm>
          <a:off x="0" y="0"/>
          <a:ext cx="0" cy="0"/>
          <a:chOff x="0" y="0"/>
          <a:chExt cx="0" cy="0"/>
        </a:xfrm>
      </p:grpSpPr>
      <p:sp>
        <p:nvSpPr>
          <p:cNvPr id="5" name="Abgerundetes Rechteck 4"/>
          <p:cNvSpPr/>
          <p:nvPr/>
        </p:nvSpPr>
        <p:spPr>
          <a:xfrm>
            <a:off x="0" y="1668463"/>
            <a:ext cx="7019925" cy="2881312"/>
          </a:xfrm>
          <a:prstGeom prst="roundRect">
            <a:avLst>
              <a:gd name="adj" fmla="val 1188"/>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0" y="1633538"/>
            <a:ext cx="7019925"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7" name="Abgerundetes Rechteck 6"/>
          <p:cNvSpPr/>
          <p:nvPr/>
        </p:nvSpPr>
        <p:spPr>
          <a:xfrm>
            <a:off x="0" y="4513263"/>
            <a:ext cx="7019925"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8" name="Rechteck 7"/>
          <p:cNvSpPr/>
          <p:nvPr/>
        </p:nvSpPr>
        <p:spPr>
          <a:xfrm>
            <a:off x="372972" y="6253843"/>
            <a:ext cx="6216953" cy="304000"/>
          </a:xfrm>
          <a:prstGeom prst="rect">
            <a:avLst/>
          </a:prstGeom>
          <a:solidFill>
            <a:schemeClr val="bg1"/>
          </a:solidFill>
          <a:ln>
            <a:noFill/>
          </a:ln>
          <a:effectLst>
            <a:glow rad="101600">
              <a:schemeClr val="bg1">
                <a:alpha val="75000"/>
              </a:schemeClr>
            </a:glo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de-DE" sz="1800" dirty="0"/>
              <a:t>t</a:t>
            </a:r>
          </a:p>
        </p:txBody>
      </p:sp>
      <p:pic>
        <p:nvPicPr>
          <p:cNvPr id="9" name="Bild 8" descr="BFH_Logo_A_defren_100_RGB_1302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2438" y="315913"/>
            <a:ext cx="1530350"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el 1"/>
          <p:cNvSpPr>
            <a:spLocks noGrp="1"/>
          </p:cNvSpPr>
          <p:nvPr>
            <p:ph type="ctrTitle" hasCustomPrompt="1"/>
          </p:nvPr>
        </p:nvSpPr>
        <p:spPr>
          <a:xfrm>
            <a:off x="468000" y="1839808"/>
            <a:ext cx="6513884" cy="533105"/>
          </a:xfrm>
          <a:prstGeom prst="rect">
            <a:avLst/>
          </a:prstGeom>
        </p:spPr>
        <p:txBody>
          <a:bodyPr lIns="0" rIns="0"/>
          <a:lstStyle>
            <a:lvl1pPr algn="l">
              <a:defRPr sz="2600" baseline="0">
                <a:solidFill>
                  <a:schemeClr val="bg1"/>
                </a:solidFill>
                <a:latin typeface="Lucida Sans"/>
                <a:cs typeface="Lucida Sans Unicode"/>
              </a:defRPr>
            </a:lvl1pPr>
          </a:lstStyle>
          <a:p>
            <a:r>
              <a:rPr lang="de-DE" dirty="0"/>
              <a:t>Titelseite ohne Bild</a:t>
            </a:r>
          </a:p>
        </p:txBody>
      </p:sp>
      <p:sp>
        <p:nvSpPr>
          <p:cNvPr id="13" name="Untertitel 2"/>
          <p:cNvSpPr>
            <a:spLocks noGrp="1"/>
          </p:cNvSpPr>
          <p:nvPr>
            <p:ph type="subTitle" idx="1"/>
          </p:nvPr>
        </p:nvSpPr>
        <p:spPr>
          <a:xfrm>
            <a:off x="468000" y="2372913"/>
            <a:ext cx="6513884"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17" name="Textplatzhalter 15"/>
          <p:cNvSpPr>
            <a:spLocks noGrp="1"/>
          </p:cNvSpPr>
          <p:nvPr>
            <p:ph type="body" sz="quarter" idx="13" hasCustomPrompt="1"/>
          </p:nvPr>
        </p:nvSpPr>
        <p:spPr>
          <a:xfrm>
            <a:off x="462006" y="6299494"/>
            <a:ext cx="6790384" cy="258474"/>
          </a:xfrm>
          <a:prstGeom prst="rect">
            <a:avLst/>
          </a:prstGeom>
        </p:spPr>
        <p:txBody>
          <a:bodyPr vert="horz" lIns="0" rIns="0"/>
          <a:lstStyle>
            <a:lvl1pPr marL="177800" indent="-177800">
              <a:buClr>
                <a:srgbClr val="FAA500"/>
              </a:buClr>
              <a:buSzPct val="80000"/>
              <a:buFont typeface="MS PGothic"/>
              <a:buChar char="▶"/>
              <a:tabLst>
                <a:tab pos="2151063" algn="l"/>
              </a:tabLst>
              <a:defRPr sz="1000" baseline="0">
                <a:solidFill>
                  <a:srgbClr val="697D91"/>
                </a:solidFill>
                <a:latin typeface="Lucida Sans"/>
              </a:defRPr>
            </a:lvl1pPr>
            <a:lvl2pPr marL="177800" indent="-177800">
              <a:buClr>
                <a:srgbClr val="FAA500"/>
              </a:buClr>
              <a:buSzPct val="80000"/>
              <a:buFont typeface="MS PGothic"/>
              <a:buChar char="▶"/>
              <a:tabLst>
                <a:tab pos="2151063" algn="l"/>
              </a:tabLst>
              <a:defRPr sz="1000" baseline="0">
                <a:solidFill>
                  <a:srgbClr val="697378"/>
                </a:solidFill>
                <a:latin typeface="Lucida Sans"/>
              </a:defRPr>
            </a:lvl2pPr>
            <a:lvl3pPr marL="177800" indent="-177800">
              <a:buClr>
                <a:srgbClr val="FAA500"/>
              </a:buClr>
              <a:buSzPct val="80000"/>
              <a:buFont typeface="MS PGothic"/>
              <a:buChar char="▶"/>
              <a:tabLst>
                <a:tab pos="2151063" algn="l"/>
              </a:tabLst>
              <a:defRPr sz="1000" baseline="0">
                <a:solidFill>
                  <a:srgbClr val="697378"/>
                </a:solidFill>
                <a:latin typeface="Lucida Sans"/>
              </a:defRPr>
            </a:lvl3pPr>
            <a:lvl4pPr marL="177800" indent="-177800">
              <a:buClr>
                <a:srgbClr val="FAA500"/>
              </a:buClr>
              <a:buSzPct val="80000"/>
              <a:buFont typeface="MS PGothic"/>
              <a:buChar char="▶"/>
              <a:tabLst>
                <a:tab pos="2151063" algn="l"/>
              </a:tabLst>
              <a:defRPr sz="1000" baseline="0">
                <a:solidFill>
                  <a:srgbClr val="697378"/>
                </a:solidFill>
                <a:latin typeface="Lucida Sans"/>
              </a:defRPr>
            </a:lvl4pPr>
            <a:lvl5pPr marL="177800" indent="-177800">
              <a:buClr>
                <a:srgbClr val="FAA500"/>
              </a:buClr>
              <a:buSzPct val="80000"/>
              <a:buFont typeface="MS PGothic"/>
              <a:buChar char="▶"/>
              <a:tabLst>
                <a:tab pos="2151063" algn="l"/>
              </a:tabLst>
              <a:defRPr sz="1000" baseline="0">
                <a:solidFill>
                  <a:srgbClr val="697378"/>
                </a:solidFill>
                <a:latin typeface="Lucida Sans"/>
              </a:defRPr>
            </a:lvl5pPr>
          </a:lstStyle>
          <a:p>
            <a:pPr lvl="0"/>
            <a:r>
              <a:rPr lang="de-DE" dirty="0"/>
              <a:t>Organisationseinheit oder Leistungsbereich</a:t>
            </a:r>
          </a:p>
        </p:txBody>
      </p:sp>
      <p:sp>
        <p:nvSpPr>
          <p:cNvPr id="10" name="Datumsplatzhalter 3"/>
          <p:cNvSpPr>
            <a:spLocks noGrp="1"/>
          </p:cNvSpPr>
          <p:nvPr>
            <p:ph type="dt" sz="half" idx="14"/>
          </p:nvPr>
        </p:nvSpPr>
        <p:spPr>
          <a:xfrm>
            <a:off x="7559675" y="6300788"/>
            <a:ext cx="1081088" cy="179387"/>
          </a:xfrm>
          <a:prstGeom prst="rect">
            <a:avLst/>
          </a:prstGeom>
        </p:spPr>
        <p:txBody>
          <a:bodyPr vert="horz" wrap="square" lIns="91440" tIns="45720" rIns="91440" bIns="45720" numCol="1" anchor="t" anchorCtr="0" compatLnSpc="1">
            <a:prstTxWarp prst="textNoShape">
              <a:avLst/>
            </a:prstTxWarp>
          </a:bodyPr>
          <a:lstStyle>
            <a:lvl1pPr algn="r">
              <a:defRPr sz="1000" smtClean="0">
                <a:solidFill>
                  <a:srgbClr val="697D91"/>
                </a:solidFill>
                <a:latin typeface="Lucida Sans" pitchFamily="34" charset="0"/>
              </a:defRPr>
            </a:lvl1pPr>
          </a:lstStyle>
          <a:p>
            <a:pPr>
              <a:defRPr/>
            </a:pPr>
            <a:endParaRPr lang="de-DE"/>
          </a:p>
        </p:txBody>
      </p:sp>
    </p:spTree>
    <p:extLst>
      <p:ext uri="{BB962C8B-B14F-4D97-AF65-F5344CB8AC3E}">
        <p14:creationId xmlns:p14="http://schemas.microsoft.com/office/powerpoint/2010/main" val="1402682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trennseite grau">
    <p:spTree>
      <p:nvGrpSpPr>
        <p:cNvPr id="1" name=""/>
        <p:cNvGrpSpPr/>
        <p:nvPr/>
      </p:nvGrpSpPr>
      <p:grpSpPr>
        <a:xfrm>
          <a:off x="0" y="0"/>
          <a:ext cx="0" cy="0"/>
          <a:chOff x="0" y="0"/>
          <a:chExt cx="0" cy="0"/>
        </a:xfrm>
      </p:grpSpPr>
      <p:sp>
        <p:nvSpPr>
          <p:cNvPr id="4" name="Abgerundetes Rechteck 3"/>
          <p:cNvSpPr/>
          <p:nvPr/>
        </p:nvSpPr>
        <p:spPr>
          <a:xfrm>
            <a:off x="0" y="1668463"/>
            <a:ext cx="7019925" cy="2881312"/>
          </a:xfrm>
          <a:prstGeom prst="roundRect">
            <a:avLst>
              <a:gd name="adj" fmla="val 1188"/>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697D91"/>
              </a:solidFill>
            </a:endParaRPr>
          </a:p>
        </p:txBody>
      </p:sp>
      <p:sp>
        <p:nvSpPr>
          <p:cNvPr id="5" name="Abgerundetes Rechteck 4"/>
          <p:cNvSpPr/>
          <p:nvPr/>
        </p:nvSpPr>
        <p:spPr>
          <a:xfrm>
            <a:off x="0" y="1633538"/>
            <a:ext cx="7019925"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0" y="4513263"/>
            <a:ext cx="7019925" cy="71437"/>
          </a:xfrm>
          <a:prstGeom prst="roundRect">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15" name="Titel 1"/>
          <p:cNvSpPr>
            <a:spLocks noGrp="1"/>
          </p:cNvSpPr>
          <p:nvPr>
            <p:ph type="ctrTitle" hasCustomPrompt="1"/>
          </p:nvPr>
        </p:nvSpPr>
        <p:spPr>
          <a:xfrm>
            <a:off x="468000" y="1839808"/>
            <a:ext cx="6513884" cy="533105"/>
          </a:xfrm>
          <a:prstGeom prst="rect">
            <a:avLst/>
          </a:prstGeom>
        </p:spPr>
        <p:txBody>
          <a:bodyPr lIns="0" rIns="0"/>
          <a:lstStyle>
            <a:lvl1pPr algn="l">
              <a:defRPr sz="2600">
                <a:solidFill>
                  <a:schemeClr val="bg1"/>
                </a:solidFill>
                <a:latin typeface="Lucida Sans"/>
                <a:cs typeface="Lucida Sans Unicode"/>
              </a:defRPr>
            </a:lvl1pPr>
          </a:lstStyle>
          <a:p>
            <a:r>
              <a:rPr lang="de-DE" dirty="0"/>
              <a:t>Kapiteltrennseite grau</a:t>
            </a:r>
          </a:p>
        </p:txBody>
      </p:sp>
      <p:sp>
        <p:nvSpPr>
          <p:cNvPr id="16" name="Untertitel 2"/>
          <p:cNvSpPr>
            <a:spLocks noGrp="1"/>
          </p:cNvSpPr>
          <p:nvPr>
            <p:ph type="subTitle" idx="1"/>
          </p:nvPr>
        </p:nvSpPr>
        <p:spPr>
          <a:xfrm>
            <a:off x="468000" y="2372913"/>
            <a:ext cx="6513884"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244694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trennseite orange">
    <p:spTree>
      <p:nvGrpSpPr>
        <p:cNvPr id="1" name=""/>
        <p:cNvGrpSpPr/>
        <p:nvPr/>
      </p:nvGrpSpPr>
      <p:grpSpPr>
        <a:xfrm>
          <a:off x="0" y="0"/>
          <a:ext cx="0" cy="0"/>
          <a:chOff x="0" y="0"/>
          <a:chExt cx="0" cy="0"/>
        </a:xfrm>
      </p:grpSpPr>
      <p:sp>
        <p:nvSpPr>
          <p:cNvPr id="4" name="Abgerundetes Rechteck 3"/>
          <p:cNvSpPr/>
          <p:nvPr/>
        </p:nvSpPr>
        <p:spPr>
          <a:xfrm>
            <a:off x="0" y="1668463"/>
            <a:ext cx="7019925" cy="2881312"/>
          </a:xfrm>
          <a:prstGeom prst="roundRect">
            <a:avLst>
              <a:gd name="adj" fmla="val 1188"/>
            </a:avLst>
          </a:prstGeom>
          <a:solidFill>
            <a:srgbClr val="FAA5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FAA500"/>
              </a:solidFill>
            </a:endParaRPr>
          </a:p>
        </p:txBody>
      </p:sp>
      <p:sp>
        <p:nvSpPr>
          <p:cNvPr id="5" name="Abgerundetes Rechteck 4"/>
          <p:cNvSpPr/>
          <p:nvPr/>
        </p:nvSpPr>
        <p:spPr>
          <a:xfrm>
            <a:off x="0" y="1633538"/>
            <a:ext cx="7019925"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6" name="Abgerundetes Rechteck 5"/>
          <p:cNvSpPr/>
          <p:nvPr/>
        </p:nvSpPr>
        <p:spPr>
          <a:xfrm>
            <a:off x="0" y="4513263"/>
            <a:ext cx="7019925" cy="71437"/>
          </a:xfrm>
          <a:prstGeom prst="roundRect">
            <a:avLst/>
          </a:prstGeom>
          <a:solidFill>
            <a:srgbClr val="697D9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solidFill>
                <a:srgbClr val="E78E23"/>
              </a:solidFill>
            </a:endParaRPr>
          </a:p>
        </p:txBody>
      </p:sp>
      <p:sp>
        <p:nvSpPr>
          <p:cNvPr id="7" name="Titel 1"/>
          <p:cNvSpPr>
            <a:spLocks noGrp="1"/>
          </p:cNvSpPr>
          <p:nvPr>
            <p:ph type="ctrTitle" hasCustomPrompt="1"/>
          </p:nvPr>
        </p:nvSpPr>
        <p:spPr>
          <a:xfrm>
            <a:off x="468000" y="1839808"/>
            <a:ext cx="6513884" cy="533105"/>
          </a:xfrm>
          <a:prstGeom prst="rect">
            <a:avLst/>
          </a:prstGeom>
        </p:spPr>
        <p:txBody>
          <a:bodyPr lIns="0" rIns="0"/>
          <a:lstStyle>
            <a:lvl1pPr algn="l">
              <a:defRPr sz="2600">
                <a:solidFill>
                  <a:schemeClr val="bg1"/>
                </a:solidFill>
                <a:latin typeface="Lucida Sans"/>
                <a:cs typeface="Lucida Sans Unicode"/>
              </a:defRPr>
            </a:lvl1pPr>
          </a:lstStyle>
          <a:p>
            <a:r>
              <a:rPr lang="de-DE" dirty="0"/>
              <a:t>Kapiteltrennseite orange</a:t>
            </a:r>
          </a:p>
        </p:txBody>
      </p:sp>
      <p:sp>
        <p:nvSpPr>
          <p:cNvPr id="8" name="Untertitel 2"/>
          <p:cNvSpPr>
            <a:spLocks noGrp="1"/>
          </p:cNvSpPr>
          <p:nvPr>
            <p:ph type="subTitle" idx="1"/>
          </p:nvPr>
        </p:nvSpPr>
        <p:spPr>
          <a:xfrm>
            <a:off x="468000" y="2372913"/>
            <a:ext cx="6513884" cy="805526"/>
          </a:xfrm>
          <a:prstGeom prst="rect">
            <a:avLst/>
          </a:prstGeom>
        </p:spPr>
        <p:txBody>
          <a:bodyPr lIns="0"/>
          <a:lstStyle>
            <a:lvl1pPr marL="0" indent="0" algn="l">
              <a:buNone/>
              <a:defRPr sz="1600" spc="0">
                <a:solidFill>
                  <a:schemeClr val="bg1"/>
                </a:solidFill>
                <a:latin typeface="Lucida Sans"/>
                <a:cs typeface="Lucida Sans Unicod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DE" dirty="0"/>
          </a:p>
        </p:txBody>
      </p:sp>
      <p:sp>
        <p:nvSpPr>
          <p:cNvPr id="2" name="Foliennummernplatzhalter 1"/>
          <p:cNvSpPr>
            <a:spLocks noGrp="1"/>
          </p:cNvSpPr>
          <p:nvPr>
            <p:ph type="sldNum" sz="quarter" idx="10"/>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790426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Bild">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68000" y="1439999"/>
            <a:ext cx="8100000" cy="468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42950" indent="-285750">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itel 1"/>
          <p:cNvSpPr>
            <a:spLocks noGrp="1"/>
          </p:cNvSpPr>
          <p:nvPr>
            <p:ph type="ctrTitle" hasCustomPrompt="1"/>
          </p:nvPr>
        </p:nvSpPr>
        <p:spPr>
          <a:xfrm>
            <a:off x="468000" y="360000"/>
            <a:ext cx="8100000" cy="540000"/>
          </a:xfrm>
          <a:prstGeom prst="rect">
            <a:avLst/>
          </a:prstGeom>
        </p:spPr>
        <p:txBody>
          <a:bodyPr lIns="0" rIns="0"/>
          <a:lstStyle>
            <a:lvl1pPr algn="l">
              <a:defRPr sz="2600" b="0" i="0">
                <a:solidFill>
                  <a:srgbClr val="697D91"/>
                </a:solidFill>
                <a:latin typeface="Lucida Sans"/>
                <a:cs typeface="Lucida Sans"/>
              </a:defRPr>
            </a:lvl1pPr>
          </a:lstStyle>
          <a:p>
            <a:r>
              <a:rPr lang="de-DE" dirty="0"/>
              <a:t>Titel durch Klicken hinzufügen</a:t>
            </a:r>
          </a:p>
        </p:txBody>
      </p:sp>
      <p:sp>
        <p:nvSpPr>
          <p:cNvPr id="2" name="Foliennummernplatzhalter 1"/>
          <p:cNvSpPr>
            <a:spLocks noGrp="1"/>
          </p:cNvSpPr>
          <p:nvPr>
            <p:ph type="sldNum" sz="quarter" idx="10"/>
          </p:nvPr>
        </p:nvSpPr>
        <p:spPr/>
        <p:txBody>
          <a:bodyPr rIns="0"/>
          <a:lstStyle/>
          <a:p>
            <a:fld id="{F19AE9A8-34D4-4E8C-BE9C-13C550F1BED0}" type="slidenum">
              <a:rPr lang="de-CH" smtClean="0"/>
              <a:t>‹Nr.›</a:t>
            </a:fld>
            <a:endParaRPr lang="de-CH" dirty="0"/>
          </a:p>
        </p:txBody>
      </p:sp>
    </p:spTree>
    <p:extLst>
      <p:ext uri="{BB962C8B-B14F-4D97-AF65-F5344CB8AC3E}">
        <p14:creationId xmlns:p14="http://schemas.microsoft.com/office/powerpoint/2010/main" val="384198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Bild mit Untertitel">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468000" y="360000"/>
            <a:ext cx="8100000" cy="540000"/>
          </a:xfrm>
          <a:prstGeom prst="rect">
            <a:avLst/>
          </a:prstGeom>
        </p:spPr>
        <p:txBody>
          <a:bodyPr lIns="0" rIns="0"/>
          <a:lstStyle>
            <a:lvl1pPr algn="l">
              <a:defRPr sz="260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hasCustomPrompt="1"/>
          </p:nvPr>
        </p:nvSpPr>
        <p:spPr>
          <a:xfrm>
            <a:off x="468000" y="1440000"/>
            <a:ext cx="8100000" cy="540000"/>
          </a:xfrm>
          <a:prstGeom prst="rect">
            <a:avLst/>
          </a:prstGeom>
        </p:spPr>
        <p:txBody>
          <a:bodyPr lIns="0" rIns="0" anchor="t" anchorCtr="0"/>
          <a:lstStyle>
            <a:lvl1pPr marL="0" indent="0">
              <a:buNone/>
              <a:defRPr sz="1800" b="0" i="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 </a:t>
            </a:r>
          </a:p>
        </p:txBody>
      </p:sp>
      <p:sp>
        <p:nvSpPr>
          <p:cNvPr id="16" name="Inhaltsplatzhalter 2"/>
          <p:cNvSpPr>
            <a:spLocks noGrp="1"/>
          </p:cNvSpPr>
          <p:nvPr>
            <p:ph sz="half" idx="13"/>
          </p:nvPr>
        </p:nvSpPr>
        <p:spPr>
          <a:xfrm>
            <a:off x="468000" y="2160000"/>
            <a:ext cx="810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4"/>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455518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Textfelder/Bilder">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467999" y="360000"/>
            <a:ext cx="8171999" cy="540000"/>
          </a:xfrm>
          <a:prstGeom prst="rect">
            <a:avLst/>
          </a:prstGeom>
        </p:spPr>
        <p:txBody>
          <a:bodyPr lIns="0" rIns="0"/>
          <a:lstStyle>
            <a:lvl1pPr algn="l">
              <a:defRPr sz="260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p:nvPr>
        </p:nvSpPr>
        <p:spPr>
          <a:xfrm>
            <a:off x="468000" y="5399230"/>
            <a:ext cx="3960000" cy="720583"/>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4" name="Textplatzhalter 2"/>
          <p:cNvSpPr>
            <a:spLocks noGrp="1"/>
          </p:cNvSpPr>
          <p:nvPr>
            <p:ph type="body" idx="18"/>
          </p:nvPr>
        </p:nvSpPr>
        <p:spPr>
          <a:xfrm>
            <a:off x="4589224" y="5399230"/>
            <a:ext cx="4050775" cy="720583"/>
          </a:xfrm>
          <a:prstGeom prst="rect">
            <a:avLst/>
          </a:prstGeom>
        </p:spPr>
        <p:txBody>
          <a:bodyPr lIns="0" r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2"/>
          <p:cNvSpPr>
            <a:spLocks noGrp="1"/>
          </p:cNvSpPr>
          <p:nvPr>
            <p:ph sz="half" idx="13"/>
          </p:nvPr>
        </p:nvSpPr>
        <p:spPr>
          <a:xfrm>
            <a:off x="468000" y="1439230"/>
            <a:ext cx="396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4590000" y="1439230"/>
            <a:ext cx="4050000" cy="3960000"/>
          </a:xfrm>
          <a:prstGeom prst="rect">
            <a:avLst/>
          </a:prstGeom>
        </p:spPr>
        <p:txBody>
          <a:bodyPr lIns="0" rIns="0"/>
          <a:lstStyle>
            <a:lvl1pPr marL="271463" indent="-271463">
              <a:buClr>
                <a:srgbClr val="FAA500"/>
              </a:buClr>
              <a:buSzPct val="80000"/>
              <a:buFont typeface="MS PGothic"/>
              <a:buChar char="▶"/>
              <a:defRPr sz="1800" b="0" i="0" baseline="0">
                <a:solidFill>
                  <a:schemeClr val="tx1"/>
                </a:solidFill>
                <a:latin typeface="Lucida Sans"/>
                <a:cs typeface="Lucida Sans"/>
              </a:defRPr>
            </a:lvl1pPr>
            <a:lvl2pPr marL="714375" indent="-257175">
              <a:buClr>
                <a:srgbClr val="FAA500"/>
              </a:buClr>
              <a:buSzPct val="80000"/>
              <a:buFont typeface="MS PGothic"/>
              <a:buChar char="▶"/>
              <a:defRPr sz="1800" b="0" i="0" baseline="0">
                <a:solidFill>
                  <a:schemeClr val="tx1"/>
                </a:solidFill>
                <a:latin typeface="Lucida Sans"/>
                <a:cs typeface="Lucida Sans"/>
              </a:defRPr>
            </a:lvl2pPr>
            <a:lvl3pPr marL="1143000" indent="-228600">
              <a:buClr>
                <a:srgbClr val="FAA500"/>
              </a:buClr>
              <a:buSzPct val="80000"/>
              <a:buFont typeface="MS PGothic"/>
              <a:buChar char="▶"/>
              <a:defRPr sz="1800" b="0" i="0" baseline="0">
                <a:solidFill>
                  <a:schemeClr val="tx1"/>
                </a:solidFill>
                <a:latin typeface="Lucida Sans"/>
                <a:cs typeface="Lucida Sans"/>
              </a:defRPr>
            </a:lvl3pPr>
            <a:lvl4pPr marL="1600200" indent="-228600">
              <a:buClr>
                <a:srgbClr val="FAA500"/>
              </a:buClr>
              <a:buSzPct val="80000"/>
              <a:buFont typeface="MS PGothic"/>
              <a:buChar char="▶"/>
              <a:defRPr sz="1800" b="0" i="0" baseline="0">
                <a:solidFill>
                  <a:schemeClr val="tx1"/>
                </a:solidFill>
                <a:latin typeface="Lucida Sans"/>
                <a:cs typeface="Lucida Sans"/>
              </a:defRPr>
            </a:lvl4pPr>
            <a:lvl5pPr marL="2057400" indent="-228600">
              <a:buClr>
                <a:srgbClr val="FAA500"/>
              </a:buClr>
              <a:buSzPct val="80000"/>
              <a:buFont typeface="MS PGothic"/>
              <a:buChar char="▶"/>
              <a:defRPr sz="1800" b="0" i="0" baseline="0">
                <a:solidFill>
                  <a:schemeClr val="tx1"/>
                </a:solidFill>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9"/>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102686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Zwei Textfelder/Bilder mit Untertiteln">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468000" y="360000"/>
            <a:ext cx="8172000" cy="540000"/>
          </a:xfrm>
          <a:prstGeom prst="rect">
            <a:avLst/>
          </a:prstGeom>
        </p:spPr>
        <p:txBody>
          <a:bodyPr lIns="0" rIns="0"/>
          <a:lstStyle>
            <a:lvl1pPr algn="l">
              <a:defRPr sz="2600" b="0" i="0" baseline="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hasCustomPrompt="1"/>
          </p:nvPr>
        </p:nvSpPr>
        <p:spPr>
          <a:xfrm>
            <a:off x="468000" y="1440000"/>
            <a:ext cx="3960000" cy="540000"/>
          </a:xfrm>
          <a:prstGeom prst="rect">
            <a:avLst/>
          </a:prstGeom>
        </p:spPr>
        <p:txBody>
          <a:bodyPr lIns="0" rIns="0" anchor="t" anchorCtr="0"/>
          <a:lstStyle>
            <a:lvl1pPr marL="0" indent="0">
              <a:buNone/>
              <a:defRPr sz="1800" b="0" i="0" baseline="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6" name="Inhaltsplatzhalter 2"/>
          <p:cNvSpPr>
            <a:spLocks noGrp="1"/>
          </p:cNvSpPr>
          <p:nvPr>
            <p:ph sz="half" idx="13"/>
          </p:nvPr>
        </p:nvSpPr>
        <p:spPr>
          <a:xfrm>
            <a:off x="468000" y="2160000"/>
            <a:ext cx="3960000" cy="3960000"/>
          </a:xfrm>
          <a:prstGeom prst="rect">
            <a:avLst/>
          </a:prstGeom>
        </p:spPr>
        <p:txBody>
          <a:bodyPr lIns="0" r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7" name="Textplatzhalter 2"/>
          <p:cNvSpPr>
            <a:spLocks noGrp="1"/>
          </p:cNvSpPr>
          <p:nvPr>
            <p:ph type="body" idx="14" hasCustomPrompt="1"/>
          </p:nvPr>
        </p:nvSpPr>
        <p:spPr>
          <a:xfrm>
            <a:off x="4590000" y="1440000"/>
            <a:ext cx="4050000" cy="540000"/>
          </a:xfrm>
          <a:prstGeom prst="rect">
            <a:avLst/>
          </a:prstGeom>
        </p:spPr>
        <p:txBody>
          <a:bodyPr lIns="0" rIns="0" anchor="t" anchorCtr="0"/>
          <a:lstStyle>
            <a:lvl1pPr marL="0" indent="0">
              <a:buNone/>
              <a:defRPr sz="1800" b="0" i="0">
                <a:solidFill>
                  <a:srgbClr val="697D9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Untertitel durch Klicken hinzufügen</a:t>
            </a:r>
          </a:p>
        </p:txBody>
      </p:sp>
      <p:sp>
        <p:nvSpPr>
          <p:cNvPr id="18" name="Inhaltsplatzhalter 3"/>
          <p:cNvSpPr>
            <a:spLocks noGrp="1"/>
          </p:cNvSpPr>
          <p:nvPr>
            <p:ph sz="half" idx="15"/>
          </p:nvPr>
        </p:nvSpPr>
        <p:spPr>
          <a:xfrm>
            <a:off x="4590000" y="2160000"/>
            <a:ext cx="4050000" cy="3960000"/>
          </a:xfrm>
          <a:prstGeom prst="rect">
            <a:avLst/>
          </a:prstGeom>
        </p:spPr>
        <p:txBody>
          <a:bodyPr lIns="0" rIns="0"/>
          <a:lstStyle>
            <a:lvl1pPr marL="271463" indent="-271463">
              <a:buClr>
                <a:srgbClr val="FAA500"/>
              </a:buClr>
              <a:buSzPct val="80000"/>
              <a:buFont typeface="MS PGothic"/>
              <a:buChar char="▶"/>
              <a:defRPr sz="1800" b="0" i="0" baseline="0">
                <a:solidFill>
                  <a:schemeClr val="tx1"/>
                </a:solidFill>
                <a:latin typeface="Lucida Sans"/>
                <a:cs typeface="Lucida Sans"/>
              </a:defRPr>
            </a:lvl1pPr>
            <a:lvl2pPr marL="714375" indent="-257175">
              <a:buClr>
                <a:srgbClr val="FAA500"/>
              </a:buClr>
              <a:buSzPct val="80000"/>
              <a:buFont typeface="MS PGothic"/>
              <a:buChar char="▶"/>
              <a:defRPr sz="1800" b="0" i="0" baseline="0">
                <a:solidFill>
                  <a:schemeClr val="tx1"/>
                </a:solidFill>
                <a:latin typeface="Lucida Sans"/>
                <a:cs typeface="Lucida Sans"/>
              </a:defRPr>
            </a:lvl2pPr>
            <a:lvl3pPr marL="1143000" indent="-228600">
              <a:buClr>
                <a:srgbClr val="FAA500"/>
              </a:buClr>
              <a:buSzPct val="80000"/>
              <a:buFont typeface="MS PGothic"/>
              <a:buChar char="▶"/>
              <a:defRPr sz="1800" b="0" i="0" baseline="0">
                <a:solidFill>
                  <a:schemeClr val="tx1"/>
                </a:solidFill>
                <a:latin typeface="Lucida Sans"/>
                <a:cs typeface="Lucida Sans"/>
              </a:defRPr>
            </a:lvl3pPr>
            <a:lvl4pPr marL="1600200" indent="-228600">
              <a:buClr>
                <a:srgbClr val="FAA500"/>
              </a:buClr>
              <a:buSzPct val="80000"/>
              <a:buFont typeface="MS PGothic"/>
              <a:buChar char="▶"/>
              <a:defRPr sz="1800" b="0" i="0" baseline="0">
                <a:solidFill>
                  <a:schemeClr val="tx1"/>
                </a:solidFill>
                <a:latin typeface="Lucida Sans"/>
                <a:cs typeface="Lucida Sans"/>
              </a:defRPr>
            </a:lvl4pPr>
            <a:lvl5pPr marL="2057400" indent="-228600">
              <a:buClr>
                <a:srgbClr val="FAA500"/>
              </a:buClr>
              <a:buSzPct val="80000"/>
              <a:buFont typeface="MS PGothic"/>
              <a:buChar char="▶"/>
              <a:defRPr sz="1800" b="0" i="0" baseline="0">
                <a:solidFill>
                  <a:schemeClr val="tx1"/>
                </a:solidFill>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Foliennummernplatzhalter 1"/>
          <p:cNvSpPr>
            <a:spLocks noGrp="1"/>
          </p:cNvSpPr>
          <p:nvPr>
            <p:ph type="sldNum" sz="quarter" idx="16"/>
          </p:nvPr>
        </p:nvSpPr>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380768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rei Textfelder/Bilder">
    <p:spTree>
      <p:nvGrpSpPr>
        <p:cNvPr id="1" name=""/>
        <p:cNvGrpSpPr/>
        <p:nvPr/>
      </p:nvGrpSpPr>
      <p:grpSpPr>
        <a:xfrm>
          <a:off x="0" y="0"/>
          <a:ext cx="0" cy="0"/>
          <a:chOff x="0" y="0"/>
          <a:chExt cx="0" cy="0"/>
        </a:xfrm>
      </p:grpSpPr>
      <p:sp>
        <p:nvSpPr>
          <p:cNvPr id="10" name="Titel 1"/>
          <p:cNvSpPr>
            <a:spLocks noGrp="1"/>
          </p:cNvSpPr>
          <p:nvPr>
            <p:ph type="ctrTitle" hasCustomPrompt="1"/>
          </p:nvPr>
        </p:nvSpPr>
        <p:spPr>
          <a:xfrm>
            <a:off x="467999" y="360000"/>
            <a:ext cx="8171999" cy="540000"/>
          </a:xfrm>
          <a:prstGeom prst="rect">
            <a:avLst/>
          </a:prstGeom>
        </p:spPr>
        <p:txBody>
          <a:bodyPr lIns="0"/>
          <a:lstStyle>
            <a:lvl1pPr algn="l">
              <a:defRPr sz="2600" b="0" i="0">
                <a:solidFill>
                  <a:srgbClr val="697D91"/>
                </a:solidFill>
                <a:latin typeface="Lucida Sans"/>
                <a:cs typeface="Lucida Sans"/>
              </a:defRPr>
            </a:lvl1pPr>
          </a:lstStyle>
          <a:p>
            <a:r>
              <a:rPr lang="de-DE" dirty="0"/>
              <a:t>Titel durch Klicken hinzufügen</a:t>
            </a:r>
          </a:p>
        </p:txBody>
      </p:sp>
      <p:sp>
        <p:nvSpPr>
          <p:cNvPr id="15" name="Textplatzhalter 2"/>
          <p:cNvSpPr>
            <a:spLocks noGrp="1"/>
          </p:cNvSpPr>
          <p:nvPr>
            <p:ph type="body" idx="1"/>
          </p:nvPr>
        </p:nvSpPr>
        <p:spPr>
          <a:xfrm>
            <a:off x="468000" y="5399230"/>
            <a:ext cx="2592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4" name="Textplatzhalter 2"/>
          <p:cNvSpPr>
            <a:spLocks noGrp="1"/>
          </p:cNvSpPr>
          <p:nvPr>
            <p:ph type="body" idx="18"/>
          </p:nvPr>
        </p:nvSpPr>
        <p:spPr>
          <a:xfrm>
            <a:off x="3258000" y="5399230"/>
            <a:ext cx="2592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9" name="Inhaltsplatzhalter 2"/>
          <p:cNvSpPr>
            <a:spLocks noGrp="1"/>
          </p:cNvSpPr>
          <p:nvPr>
            <p:ph sz="half" idx="13"/>
          </p:nvPr>
        </p:nvSpPr>
        <p:spPr>
          <a:xfrm>
            <a:off x="468000" y="1439230"/>
            <a:ext cx="2592000" cy="3960000"/>
          </a:xfrm>
          <a:prstGeom prst="rect">
            <a:avLst/>
          </a:prstGeom>
        </p:spPr>
        <p:txBody>
          <a:bodyPr lIns="0"/>
          <a:lstStyle>
            <a:lvl1pPr marL="271463" indent="-271463">
              <a:buClr>
                <a:srgbClr val="FAA500"/>
              </a:buClr>
              <a:buSzPct val="80000"/>
              <a:buFont typeface="MS PGothic"/>
              <a:buChar char="▶"/>
              <a:defRPr sz="1800">
                <a:latin typeface="Lucida Sans"/>
                <a:cs typeface="Lucida Sans"/>
              </a:defRPr>
            </a:lvl1pPr>
            <a:lvl2pPr marL="714375" indent="-257175">
              <a:buClr>
                <a:srgbClr val="FAA500"/>
              </a:buClr>
              <a:buSzPct val="80000"/>
              <a:buFont typeface="MS PGothic"/>
              <a:buChar char="▶"/>
              <a:defRPr sz="1800">
                <a:latin typeface="Lucida Sans"/>
                <a:cs typeface="Lucida Sans"/>
              </a:defRPr>
            </a:lvl2pPr>
            <a:lvl3pPr marL="1143000" indent="-228600">
              <a:buClr>
                <a:srgbClr val="FAA500"/>
              </a:buClr>
              <a:buSzPct val="80000"/>
              <a:buFont typeface="MS PGothic"/>
              <a:buChar char="▶"/>
              <a:defRPr sz="1800">
                <a:latin typeface="Lucida Sans"/>
                <a:cs typeface="Lucida Sans"/>
              </a:defRPr>
            </a:lvl3pPr>
            <a:lvl4pPr marL="1600200" indent="-228600">
              <a:buClr>
                <a:srgbClr val="FAA500"/>
              </a:buClr>
              <a:buSzPct val="80000"/>
              <a:buFont typeface="MS PGothic"/>
              <a:buChar char="▶"/>
              <a:defRPr sz="1800">
                <a:latin typeface="Lucida Sans"/>
                <a:cs typeface="Lucida Sans"/>
              </a:defRPr>
            </a:lvl4pPr>
            <a:lvl5pPr marL="2057400" indent="-228600">
              <a:buClr>
                <a:srgbClr val="FAA500"/>
              </a:buClr>
              <a:buSzPct val="80000"/>
              <a:buFont typeface="MS PGothic"/>
              <a:buChar char="▶"/>
              <a:defRPr sz="1800">
                <a:latin typeface="Lucida Sans"/>
                <a:cs typeface="Lucida Sans"/>
              </a:defRPr>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Inhaltsplatzhalter 3"/>
          <p:cNvSpPr>
            <a:spLocks noGrp="1"/>
          </p:cNvSpPr>
          <p:nvPr>
            <p:ph sz="half" idx="15"/>
          </p:nvPr>
        </p:nvSpPr>
        <p:spPr>
          <a:xfrm>
            <a:off x="3258000" y="1439230"/>
            <a:ext cx="2592000" cy="3960000"/>
          </a:xfrm>
          <a:prstGeom prst="rect">
            <a:avLst/>
          </a:prstGeom>
        </p:spPr>
        <p:txBody>
          <a:bodyPr l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Inhaltsplatzhalter 3"/>
          <p:cNvSpPr>
            <a:spLocks noGrp="1"/>
          </p:cNvSpPr>
          <p:nvPr>
            <p:ph sz="half" idx="19"/>
          </p:nvPr>
        </p:nvSpPr>
        <p:spPr>
          <a:xfrm>
            <a:off x="6047998" y="1439230"/>
            <a:ext cx="2592000" cy="3960000"/>
          </a:xfrm>
          <a:prstGeom prst="rect">
            <a:avLst/>
          </a:prstGeom>
        </p:spPr>
        <p:txBody>
          <a:bodyPr lIns="0"/>
          <a:lstStyle>
            <a:lvl1pPr marL="271463" indent="-271463">
              <a:buClr>
                <a:srgbClr val="FAA500"/>
              </a:buClr>
              <a:buSzPct val="80000"/>
              <a:buFont typeface="MS PGothic"/>
              <a:buChar char="▶"/>
              <a:defRPr sz="1800" b="0" i="0" baseline="0">
                <a:latin typeface="Lucida Sans"/>
                <a:cs typeface="Lucida Sans"/>
              </a:defRPr>
            </a:lvl1pPr>
            <a:lvl2pPr marL="714375" indent="-257175">
              <a:buClr>
                <a:srgbClr val="FAA500"/>
              </a:buClr>
              <a:buSzPct val="80000"/>
              <a:buFont typeface="MS PGothic"/>
              <a:buChar char="▶"/>
              <a:defRPr sz="1800" b="0" i="0" baseline="0">
                <a:latin typeface="Lucida Sans"/>
                <a:cs typeface="Lucida Sans"/>
              </a:defRPr>
            </a:lvl2pPr>
            <a:lvl3pPr marL="1143000" indent="-228600">
              <a:buClr>
                <a:srgbClr val="FAA500"/>
              </a:buClr>
              <a:buSzPct val="80000"/>
              <a:buFont typeface="MS PGothic"/>
              <a:buChar char="▶"/>
              <a:defRPr sz="1800" b="0" i="0" baseline="0">
                <a:latin typeface="Lucida Sans"/>
                <a:cs typeface="Lucida Sans"/>
              </a:defRPr>
            </a:lvl3pPr>
            <a:lvl4pPr marL="1600200" indent="-228600">
              <a:buClr>
                <a:srgbClr val="FAA500"/>
              </a:buClr>
              <a:buSzPct val="80000"/>
              <a:buFont typeface="MS PGothic"/>
              <a:buChar char="▶"/>
              <a:defRPr sz="1800" b="0" i="0" baseline="0">
                <a:latin typeface="Lucida Sans"/>
                <a:cs typeface="Lucida Sans"/>
              </a:defRPr>
            </a:lvl4pPr>
            <a:lvl5pPr marL="2057400" indent="-228600">
              <a:buClr>
                <a:srgbClr val="FAA500"/>
              </a:buClr>
              <a:buSzPct val="80000"/>
              <a:buFont typeface="MS PGothic"/>
              <a:buChar char="▶"/>
              <a:defRPr sz="1800" b="0" i="0" baseline="0">
                <a:latin typeface="Lucida Sans"/>
                <a:cs typeface="Lucida Sans"/>
              </a:defRPr>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Textplatzhalter 2"/>
          <p:cNvSpPr>
            <a:spLocks noGrp="1"/>
          </p:cNvSpPr>
          <p:nvPr>
            <p:ph type="body" idx="20"/>
          </p:nvPr>
        </p:nvSpPr>
        <p:spPr>
          <a:xfrm>
            <a:off x="6047998" y="5399230"/>
            <a:ext cx="2592000" cy="720583"/>
          </a:xfrm>
          <a:prstGeom prst="rect">
            <a:avLst/>
          </a:prstGeom>
        </p:spPr>
        <p:txBody>
          <a:bodyPr lIns="0" anchor="t" anchorCtr="0"/>
          <a:lstStyle>
            <a:lvl1pPr marL="0" indent="0">
              <a:buNone/>
              <a:defRPr sz="1400" b="0" i="0">
                <a:solidFill>
                  <a:schemeClr val="tx1"/>
                </a:solidFill>
                <a:latin typeface="Lucida Sans"/>
                <a:cs typeface="Lucida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Foliennummernplatzhalter 1"/>
          <p:cNvSpPr>
            <a:spLocks noGrp="1"/>
          </p:cNvSpPr>
          <p:nvPr>
            <p:ph type="sldNum" sz="quarter" idx="16"/>
          </p:nvPr>
        </p:nvSpPr>
        <p:spPr>
          <a:xfrm>
            <a:off x="6765342" y="6241256"/>
            <a:ext cx="1793442" cy="365125"/>
          </a:xfrm>
        </p:spPr>
        <p:txBody>
          <a:bodyPr/>
          <a:lstStyle/>
          <a:p>
            <a:fld id="{F19AE9A8-34D4-4E8C-BE9C-13C550F1BED0}" type="slidenum">
              <a:rPr lang="de-CH" smtClean="0"/>
              <a:t>‹Nr.›</a:t>
            </a:fld>
            <a:endParaRPr lang="de-CH" dirty="0"/>
          </a:p>
        </p:txBody>
      </p:sp>
    </p:spTree>
    <p:extLst>
      <p:ext uri="{BB962C8B-B14F-4D97-AF65-F5344CB8AC3E}">
        <p14:creationId xmlns:p14="http://schemas.microsoft.com/office/powerpoint/2010/main" val="22597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Textfeld 15"/>
          <p:cNvSpPr txBox="1">
            <a:spLocks noChangeArrowheads="1"/>
          </p:cNvSpPr>
          <p:nvPr/>
        </p:nvSpPr>
        <p:spPr bwMode="auto">
          <a:xfrm>
            <a:off x="457200" y="6300788"/>
            <a:ext cx="66881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defTabSz="647700" eaLnBrk="0" hangingPunct="0">
              <a:defRPr sz="2400">
                <a:solidFill>
                  <a:schemeClr val="tx1"/>
                </a:solidFill>
                <a:latin typeface="Calibri" pitchFamily="34" charset="0"/>
                <a:ea typeface="MS PGothic" pitchFamily="34" charset="-128"/>
              </a:defRPr>
            </a:lvl1pPr>
            <a:lvl2pPr marL="742950" indent="-285750" defTabSz="647700" eaLnBrk="0" hangingPunct="0">
              <a:defRPr sz="2400">
                <a:solidFill>
                  <a:schemeClr val="tx1"/>
                </a:solidFill>
                <a:latin typeface="Calibri" pitchFamily="34" charset="0"/>
                <a:ea typeface="MS PGothic" pitchFamily="34" charset="-128"/>
              </a:defRPr>
            </a:lvl2pPr>
            <a:lvl3pPr marL="1143000" indent="-228600" defTabSz="647700" eaLnBrk="0" hangingPunct="0">
              <a:defRPr sz="2400">
                <a:solidFill>
                  <a:schemeClr val="tx1"/>
                </a:solidFill>
                <a:latin typeface="Calibri" pitchFamily="34" charset="0"/>
                <a:ea typeface="MS PGothic" pitchFamily="34" charset="-128"/>
              </a:defRPr>
            </a:lvl3pPr>
            <a:lvl4pPr marL="1600200" indent="-228600" defTabSz="647700" eaLnBrk="0" hangingPunct="0">
              <a:defRPr sz="2400">
                <a:solidFill>
                  <a:schemeClr val="tx1"/>
                </a:solidFill>
                <a:latin typeface="Calibri" pitchFamily="34" charset="0"/>
                <a:ea typeface="MS PGothic" pitchFamily="34" charset="-128"/>
              </a:defRPr>
            </a:lvl4pPr>
            <a:lvl5pPr marL="2057400" indent="-228600" defTabSz="647700" eaLnBrk="0" hangingPunct="0">
              <a:defRPr sz="2400">
                <a:solidFill>
                  <a:schemeClr val="tx1"/>
                </a:solidFill>
                <a:latin typeface="Calibri" pitchFamily="34" charset="0"/>
                <a:ea typeface="MS PGothic" pitchFamily="34" charset="-128"/>
              </a:defRPr>
            </a:lvl5pPr>
            <a:lvl6pPr marL="25146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6477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defRPr/>
            </a:pPr>
            <a:r>
              <a:rPr lang="de-DE" sz="1000" dirty="0">
                <a:solidFill>
                  <a:srgbClr val="697D91"/>
                </a:solidFill>
                <a:latin typeface="Lucida Sans" pitchFamily="34" charset="0"/>
              </a:rPr>
              <a:t>Berner Fachhochschule | Institut Alter</a:t>
            </a:r>
          </a:p>
        </p:txBody>
      </p:sp>
      <p:sp>
        <p:nvSpPr>
          <p:cNvPr id="2" name="Rechteck 1"/>
          <p:cNvSpPr/>
          <p:nvPr/>
        </p:nvSpPr>
        <p:spPr>
          <a:xfrm>
            <a:off x="0" y="0"/>
            <a:ext cx="9144000" cy="6858000"/>
          </a:xfrm>
          <a:prstGeom prst="rect">
            <a:avLst/>
          </a:prstGeom>
          <a:noFill/>
          <a:ln w="6350">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sz="1800"/>
          </a:p>
        </p:txBody>
      </p:sp>
      <p:sp>
        <p:nvSpPr>
          <p:cNvPr id="3" name="Foliennummernplatzhalter 2"/>
          <p:cNvSpPr>
            <a:spLocks noGrp="1"/>
          </p:cNvSpPr>
          <p:nvPr>
            <p:ph type="sldNum" sz="quarter" idx="4"/>
          </p:nvPr>
        </p:nvSpPr>
        <p:spPr>
          <a:xfrm>
            <a:off x="6765342" y="6241256"/>
            <a:ext cx="1793442" cy="365125"/>
          </a:xfrm>
          <a:prstGeom prst="rect">
            <a:avLst/>
          </a:prstGeom>
        </p:spPr>
        <p:txBody>
          <a:bodyPr vert="horz" lIns="91440" tIns="45720" rIns="0" bIns="45720" rtlCol="0" anchor="ctr"/>
          <a:lstStyle>
            <a:lvl1pPr algn="r">
              <a:defRPr sz="1000">
                <a:solidFill>
                  <a:srgbClr val="697D91"/>
                </a:solidFill>
                <a:latin typeface="+mn-lt"/>
              </a:defRPr>
            </a:lvl1pPr>
          </a:lstStyle>
          <a:p>
            <a:fld id="{F19AE9A8-34D4-4E8C-BE9C-13C550F1BED0}" type="slidenum">
              <a:rPr lang="de-CH" smtClean="0"/>
              <a:pPr/>
              <a:t>‹Nr.›</a:t>
            </a:fld>
            <a:endParaRPr lang="de-CH" dirty="0"/>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84" r:id="rId5"/>
    <p:sldLayoutId id="2147483785" r:id="rId6"/>
    <p:sldLayoutId id="2147483786" r:id="rId7"/>
    <p:sldLayoutId id="2147483787" r:id="rId8"/>
    <p:sldLayoutId id="2147483788" r:id="rId9"/>
    <p:sldLayoutId id="2147483789" r:id="rId10"/>
    <p:sldLayoutId id="2147483790" r:id="rId11"/>
  </p:sldLayoutIdLst>
  <p:hf sldNum="0"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Lucida Sans" pitchFamily="34"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wgs-s019\bilder\Ablage_Kommunikation_WGS\Fotos INA\Oberflaechen, Personenbilder sw\825333_RGB_Powerpoint_Titelbi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85040"/>
            <a:ext cx="6119813" cy="2816225"/>
          </a:xfrm>
          <a:prstGeom prst="rect">
            <a:avLst/>
          </a:prstGeom>
          <a:noFill/>
          <a:extLst>
            <a:ext uri="{909E8E84-426E-40DD-AFC4-6F175D3DCCD1}">
              <a14:hiddenFill xmlns:a14="http://schemas.microsoft.com/office/drawing/2010/main">
                <a:solidFill>
                  <a:srgbClr val="FFFFFF"/>
                </a:solidFill>
              </a14:hiddenFill>
            </a:ext>
          </a:extLst>
        </p:spPr>
      </p:pic>
      <p:sp>
        <p:nvSpPr>
          <p:cNvPr id="6147" name="Titel 2"/>
          <p:cNvSpPr>
            <a:spLocks noGrp="1"/>
          </p:cNvSpPr>
          <p:nvPr>
            <p:ph type="ctrTitle"/>
          </p:nvPr>
        </p:nvSpPr>
        <p:spPr bwMode="auto">
          <a:xfrm>
            <a:off x="468313" y="4622800"/>
            <a:ext cx="8043862"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20" rIns="91440" bIns="45720" numCol="1" anchor="t" anchorCtr="0" compatLnSpc="1">
            <a:prstTxWarp prst="textNoShape">
              <a:avLst/>
            </a:prstTxWarp>
          </a:bodyPr>
          <a:lstStyle/>
          <a:p>
            <a:r>
              <a:rPr lang="de-CH" dirty="0">
                <a:latin typeface="Lucida Sans" pitchFamily="34" charset="0"/>
                <a:cs typeface="Lucida Sans Unicode" pitchFamily="34" charset="0"/>
              </a:rPr>
              <a:t>Alter und Altern</a:t>
            </a:r>
          </a:p>
        </p:txBody>
      </p:sp>
      <p:sp>
        <p:nvSpPr>
          <p:cNvPr id="6148" name="Untertitel 3"/>
          <p:cNvSpPr>
            <a:spLocks noGrp="1"/>
          </p:cNvSpPr>
          <p:nvPr>
            <p:ph type="subTitle" idx="1"/>
          </p:nvPr>
        </p:nvSpPr>
        <p:spPr bwMode="auto">
          <a:xfrm>
            <a:off x="468313" y="5156200"/>
            <a:ext cx="6783387" cy="806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20" rIns="91440" bIns="45720" numCol="1" anchor="t" anchorCtr="0" compatLnSpc="1">
            <a:prstTxWarp prst="textNoShape">
              <a:avLst/>
            </a:prstTxWarp>
          </a:bodyPr>
          <a:lstStyle/>
          <a:p>
            <a:r>
              <a:rPr lang="de-CH" dirty="0">
                <a:latin typeface="Lucida Sans" pitchFamily="34" charset="0"/>
                <a:cs typeface="Lucida Sans Unicode" pitchFamily="34" charset="0"/>
              </a:rPr>
              <a:t>Gesellschaftliche Entwicklungen, individuelle Lebenslagen und Herausforderungen</a:t>
            </a:r>
          </a:p>
        </p:txBody>
      </p:sp>
      <p:sp>
        <p:nvSpPr>
          <p:cNvPr id="6149" name="Textplatzhalter 4"/>
          <p:cNvSpPr>
            <a:spLocks noGrp="1"/>
          </p:cNvSpPr>
          <p:nvPr>
            <p:ph type="body" sz="quarter" idx="13"/>
          </p:nvPr>
        </p:nvSpPr>
        <p:spPr bwMode="auto">
          <a:xfrm>
            <a:off x="461963" y="6299200"/>
            <a:ext cx="6789737" cy="258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bIns="45720" numCol="1" anchor="t" anchorCtr="0" compatLnSpc="1">
            <a:prstTxWarp prst="textNoShape">
              <a:avLst/>
            </a:prstTxWarp>
          </a:bodyPr>
          <a:lstStyle/>
          <a:p>
            <a:r>
              <a:rPr lang="de-CH" dirty="0">
                <a:latin typeface="Lucida Sans" pitchFamily="34" charset="0"/>
              </a:rPr>
              <a:t>Institut Alter: Prof. Dr. Michèle Métrailler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sz="half" idx="1"/>
          </p:nvPr>
        </p:nvSpPr>
        <p:spPr>
          <a:xfrm>
            <a:off x="468000" y="1439999"/>
            <a:ext cx="8292542" cy="4680000"/>
          </a:xfrm>
        </p:spPr>
        <p:txBody>
          <a:bodyPr/>
          <a:lstStyle/>
          <a:p>
            <a:r>
              <a:rPr lang="de-CH" dirty="0" err="1"/>
              <a:t>Ageing</a:t>
            </a:r>
            <a:r>
              <a:rPr lang="de-CH" dirty="0"/>
              <a:t> Society</a:t>
            </a:r>
          </a:p>
          <a:p>
            <a:pPr lvl="1"/>
            <a:r>
              <a:rPr lang="de-CH" dirty="0"/>
              <a:t>Facts und Wahrnehmung auf der Ebene der Gesellschaft</a:t>
            </a:r>
          </a:p>
          <a:p>
            <a:r>
              <a:rPr lang="de-CH" dirty="0"/>
              <a:t>Lebensphase Alter</a:t>
            </a:r>
          </a:p>
          <a:p>
            <a:pPr lvl="1"/>
            <a:r>
              <a:rPr lang="de-CH" dirty="0"/>
              <a:t>Merkmale und Besonderheiten</a:t>
            </a:r>
          </a:p>
          <a:p>
            <a:pPr lvl="1"/>
            <a:r>
              <a:rPr lang="de-CH" dirty="0"/>
              <a:t>Transitionen und Coping im Alter</a:t>
            </a:r>
          </a:p>
        </p:txBody>
      </p:sp>
      <p:sp>
        <p:nvSpPr>
          <p:cNvPr id="2" name="Titel 1"/>
          <p:cNvSpPr>
            <a:spLocks noGrp="1"/>
          </p:cNvSpPr>
          <p:nvPr>
            <p:ph type="ctrTitle"/>
          </p:nvPr>
        </p:nvSpPr>
        <p:spPr/>
        <p:txBody>
          <a:bodyPr/>
          <a:lstStyle/>
          <a:p>
            <a:r>
              <a:rPr lang="de-CH" dirty="0"/>
              <a:t>Inhalt</a:t>
            </a:r>
          </a:p>
        </p:txBody>
      </p:sp>
    </p:spTree>
    <p:extLst>
      <p:ext uri="{BB962C8B-B14F-4D97-AF65-F5344CB8AC3E}">
        <p14:creationId xmlns:p14="http://schemas.microsoft.com/office/powerpoint/2010/main" val="1801327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6443C6B3-BB3E-4747-86D9-88E223A2953E}"/>
              </a:ext>
            </a:extLst>
          </p:cNvPr>
          <p:cNvSpPr>
            <a:spLocks noGrp="1"/>
          </p:cNvSpPr>
          <p:nvPr>
            <p:ph sz="half" idx="1"/>
          </p:nvPr>
        </p:nvSpPr>
        <p:spPr>
          <a:xfrm>
            <a:off x="468000" y="1199969"/>
            <a:ext cx="8100000" cy="4680000"/>
          </a:xfrm>
        </p:spPr>
        <p:txBody>
          <a:bodyPr/>
          <a:lstStyle/>
          <a:p>
            <a:r>
              <a:rPr lang="de-CH" dirty="0"/>
              <a:t>Steigende Lebenserwartung in Kombination mit rückgängiger Geburtenrate führt zu einer veränderten Altersstruktur der Gesellschaft: «</a:t>
            </a:r>
            <a:r>
              <a:rPr lang="de-CH" dirty="0" err="1"/>
              <a:t>ageing</a:t>
            </a:r>
            <a:r>
              <a:rPr lang="de-CH" dirty="0"/>
              <a:t> </a:t>
            </a:r>
            <a:r>
              <a:rPr lang="de-CH" dirty="0" err="1"/>
              <a:t>society</a:t>
            </a:r>
            <a:r>
              <a:rPr lang="de-CH" dirty="0"/>
              <a:t>» oder demographischer Wandel</a:t>
            </a:r>
          </a:p>
          <a:p>
            <a:r>
              <a:rPr lang="de-CH" dirty="0"/>
              <a:t>Auch wenn die individuelle Langlebigkeit oftmals als Chance </a:t>
            </a:r>
            <a:r>
              <a:rPr lang="de-CH" dirty="0" err="1"/>
              <a:t>wahrge-nommen</a:t>
            </a:r>
            <a:r>
              <a:rPr lang="de-CH" dirty="0"/>
              <a:t> wird, wird die Verschiebung der altersmässigen Zusammen-setzung unserer Gesellschaft als </a:t>
            </a:r>
            <a:r>
              <a:rPr lang="de-CH" b="1" dirty="0">
                <a:solidFill>
                  <a:srgbClr val="E78E23"/>
                </a:solidFill>
              </a:rPr>
              <a:t>Herausforderung</a:t>
            </a:r>
            <a:r>
              <a:rPr lang="de-CH" dirty="0"/>
              <a:t> gesehen</a:t>
            </a:r>
          </a:p>
          <a:p>
            <a:pPr lvl="1"/>
            <a:r>
              <a:rPr lang="de-CH" dirty="0"/>
              <a:t>Wie soll die Altersvorsorge finanziert werden?</a:t>
            </a:r>
          </a:p>
          <a:p>
            <a:pPr lvl="1"/>
            <a:r>
              <a:rPr lang="de-CH" dirty="0"/>
              <a:t>Wie sollen die steigenden Gesundheitskosten finanziert werden?</a:t>
            </a:r>
          </a:p>
          <a:p>
            <a:pPr lvl="1"/>
            <a:r>
              <a:rPr lang="de-CH" dirty="0"/>
              <a:t>Wer soll die «hilflosen Alten» pflegen und betreuen?</a:t>
            </a:r>
          </a:p>
          <a:p>
            <a:r>
              <a:rPr lang="de-CH" dirty="0"/>
              <a:t>Übersehen werden die </a:t>
            </a:r>
            <a:r>
              <a:rPr lang="de-CH" b="1" dirty="0">
                <a:solidFill>
                  <a:srgbClr val="E78E23"/>
                </a:solidFill>
              </a:rPr>
              <a:t>positiven Aspekte </a:t>
            </a:r>
            <a:r>
              <a:rPr lang="de-CH" dirty="0"/>
              <a:t>der alternden Gesellschaft</a:t>
            </a:r>
          </a:p>
          <a:p>
            <a:pPr lvl="1"/>
            <a:r>
              <a:rPr lang="de-CH" dirty="0"/>
              <a:t>Ein hoher Anteil älterer Personen leistet unbezahlte Dienste für die Gesellschaft</a:t>
            </a:r>
          </a:p>
          <a:p>
            <a:pPr lvl="2"/>
            <a:r>
              <a:rPr lang="de-CH" dirty="0"/>
              <a:t>Enkelbetreuung, Freiwilligenarbeit, Angehörigenpflege und damit Entlastung der prof. Pflege</a:t>
            </a:r>
          </a:p>
          <a:p>
            <a:pPr lvl="1"/>
            <a:r>
              <a:rPr lang="de-CH" dirty="0"/>
              <a:t>Private finanzielle Transfers erfolgen in sehr namhafter Höhe auch von alt zu jung</a:t>
            </a:r>
          </a:p>
          <a:p>
            <a:pPr lvl="1"/>
            <a:endParaRPr lang="de-CH" dirty="0"/>
          </a:p>
          <a:p>
            <a:endParaRPr lang="de-CH" dirty="0"/>
          </a:p>
        </p:txBody>
      </p:sp>
      <p:sp>
        <p:nvSpPr>
          <p:cNvPr id="5" name="Titel 4">
            <a:extLst>
              <a:ext uri="{FF2B5EF4-FFF2-40B4-BE49-F238E27FC236}">
                <a16:creationId xmlns:a16="http://schemas.microsoft.com/office/drawing/2014/main" id="{F319BBAE-61AC-4BC9-9DAE-BEDB0885F4B6}"/>
              </a:ext>
            </a:extLst>
          </p:cNvPr>
          <p:cNvSpPr>
            <a:spLocks noGrp="1"/>
          </p:cNvSpPr>
          <p:nvPr>
            <p:ph type="ctrTitle"/>
          </p:nvPr>
        </p:nvSpPr>
        <p:spPr/>
        <p:txBody>
          <a:bodyPr/>
          <a:lstStyle/>
          <a:p>
            <a:r>
              <a:rPr lang="de-CH" dirty="0" err="1"/>
              <a:t>Ageing</a:t>
            </a:r>
            <a:r>
              <a:rPr lang="de-CH" dirty="0"/>
              <a:t> Society: Facts und Wahrnehmung</a:t>
            </a:r>
          </a:p>
        </p:txBody>
      </p:sp>
    </p:spTree>
    <p:extLst>
      <p:ext uri="{BB962C8B-B14F-4D97-AF65-F5344CB8AC3E}">
        <p14:creationId xmlns:p14="http://schemas.microsoft.com/office/powerpoint/2010/main" val="41282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a:extLst>
              <a:ext uri="{FF2B5EF4-FFF2-40B4-BE49-F238E27FC236}">
                <a16:creationId xmlns:a16="http://schemas.microsoft.com/office/drawing/2014/main" id="{DBD62200-ABA2-4F23-A2F2-A6096643A649}"/>
              </a:ext>
            </a:extLst>
          </p:cNvPr>
          <p:cNvSpPr>
            <a:spLocks noGrp="1"/>
          </p:cNvSpPr>
          <p:nvPr>
            <p:ph sz="half" idx="1"/>
          </p:nvPr>
        </p:nvSpPr>
        <p:spPr/>
        <p:txBody>
          <a:bodyPr/>
          <a:lstStyle/>
          <a:p>
            <a:r>
              <a:rPr lang="de-CH" dirty="0"/>
              <a:t>Voraussetzungen für eine gute Lebensqualität im Alter </a:t>
            </a:r>
          </a:p>
          <a:p>
            <a:pPr lvl="1"/>
            <a:r>
              <a:rPr lang="de-CH" dirty="0"/>
              <a:t>Gestiegene Lebenserwartung und steigende Anzahl gesunder Lebensjahre im Alter</a:t>
            </a:r>
          </a:p>
          <a:p>
            <a:pPr lvl="1"/>
            <a:r>
              <a:rPr lang="de-CH" dirty="0"/>
              <a:t>Ausgebautes System der Alterssicherung</a:t>
            </a:r>
          </a:p>
          <a:p>
            <a:pPr lvl="1"/>
            <a:r>
              <a:rPr lang="de-CH" dirty="0"/>
              <a:t>Babyboomer als «golden </a:t>
            </a:r>
            <a:r>
              <a:rPr lang="de-CH" dirty="0" err="1"/>
              <a:t>agers</a:t>
            </a:r>
            <a:r>
              <a:rPr lang="de-CH" dirty="0"/>
              <a:t>»: Konnten von einer Expansion des Bildungssystems und dem Wirtschaftswachstum profitieren</a:t>
            </a:r>
          </a:p>
          <a:p>
            <a:pPr marL="457200" lvl="1" indent="0">
              <a:buNone/>
            </a:pPr>
            <a:r>
              <a:rPr lang="de-CH" dirty="0"/>
              <a:t>	</a:t>
            </a:r>
            <a:r>
              <a:rPr lang="de-CH" dirty="0">
                <a:sym typeface="Symbol" panose="05050102010706020507" pitchFamily="18" charset="2"/>
              </a:rPr>
              <a:t> i.d.R. gute berufliche Positionen und </a:t>
            </a:r>
            <a:r>
              <a:rPr lang="de-CH" dirty="0" err="1">
                <a:sym typeface="Symbol" panose="05050102010706020507" pitchFamily="18" charset="2"/>
              </a:rPr>
              <a:t>finanz</a:t>
            </a:r>
            <a:r>
              <a:rPr lang="de-CH" dirty="0">
                <a:sym typeface="Symbol" panose="05050102010706020507" pitchFamily="18" charset="2"/>
              </a:rPr>
              <a:t>. Alterssicherung</a:t>
            </a:r>
            <a:endParaRPr lang="de-CH" dirty="0"/>
          </a:p>
          <a:p>
            <a:r>
              <a:rPr lang="de-CH" dirty="0"/>
              <a:t>Doch alt ist nicht gleich alt…</a:t>
            </a:r>
          </a:p>
          <a:p>
            <a:pPr lvl="1"/>
            <a:r>
              <a:rPr lang="de-CH" dirty="0"/>
              <a:t>Unterscheidung in drittes und viertes Alter</a:t>
            </a:r>
          </a:p>
          <a:p>
            <a:pPr lvl="1"/>
            <a:r>
              <a:rPr lang="de-CH" dirty="0"/>
              <a:t>Mannigfaltige Lebensläufe älterer Personen:</a:t>
            </a:r>
          </a:p>
          <a:p>
            <a:pPr lvl="2"/>
            <a:r>
              <a:rPr lang="de-CH" dirty="0"/>
              <a:t>Frauen/Männer</a:t>
            </a:r>
          </a:p>
          <a:p>
            <a:pPr lvl="2"/>
            <a:r>
              <a:rPr lang="de-CH" dirty="0"/>
              <a:t>Stadt/Land</a:t>
            </a:r>
          </a:p>
          <a:p>
            <a:pPr lvl="2"/>
            <a:r>
              <a:rPr lang="de-CH" dirty="0"/>
              <a:t>Personen mit/ohne Migrationshintergrund</a:t>
            </a:r>
          </a:p>
          <a:p>
            <a:pPr lvl="2"/>
            <a:r>
              <a:rPr lang="de-CH" dirty="0"/>
              <a:t>Zunahme von Scheidungen/Trennungen auch im Alter</a:t>
            </a:r>
          </a:p>
          <a:p>
            <a:pPr lvl="2"/>
            <a:r>
              <a:rPr lang="de-CH" dirty="0"/>
              <a:t>Kinderlosigkeit</a:t>
            </a:r>
          </a:p>
        </p:txBody>
      </p:sp>
      <p:sp>
        <p:nvSpPr>
          <p:cNvPr id="4" name="Titel 3">
            <a:extLst>
              <a:ext uri="{FF2B5EF4-FFF2-40B4-BE49-F238E27FC236}">
                <a16:creationId xmlns:a16="http://schemas.microsoft.com/office/drawing/2014/main" id="{F04320F9-983A-4137-9CD5-18AC102826F9}"/>
              </a:ext>
            </a:extLst>
          </p:cNvPr>
          <p:cNvSpPr>
            <a:spLocks noGrp="1"/>
          </p:cNvSpPr>
          <p:nvPr>
            <p:ph type="ctrTitle"/>
          </p:nvPr>
        </p:nvSpPr>
        <p:spPr>
          <a:xfrm>
            <a:off x="468000" y="360000"/>
            <a:ext cx="8413110" cy="540000"/>
          </a:xfrm>
        </p:spPr>
        <p:txBody>
          <a:bodyPr/>
          <a:lstStyle/>
          <a:p>
            <a:r>
              <a:rPr lang="de-CH" dirty="0"/>
              <a:t>Lebensphase Alter: Merkmale und Besonderheiten</a:t>
            </a:r>
          </a:p>
        </p:txBody>
      </p:sp>
    </p:spTree>
    <p:extLst>
      <p:ext uri="{BB962C8B-B14F-4D97-AF65-F5344CB8AC3E}">
        <p14:creationId xmlns:p14="http://schemas.microsoft.com/office/powerpoint/2010/main" val="60894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a:extLst>
              <a:ext uri="{FF2B5EF4-FFF2-40B4-BE49-F238E27FC236}">
                <a16:creationId xmlns:a16="http://schemas.microsoft.com/office/drawing/2014/main" id="{F6388B0C-CEF5-46D6-B94B-6A8CBE3B2E77}"/>
              </a:ext>
            </a:extLst>
          </p:cNvPr>
          <p:cNvSpPr>
            <a:spLocks noGrp="1"/>
          </p:cNvSpPr>
          <p:nvPr>
            <p:ph sz="half" idx="1"/>
          </p:nvPr>
        </p:nvSpPr>
        <p:spPr/>
        <p:txBody>
          <a:bodyPr/>
          <a:lstStyle/>
          <a:p>
            <a:r>
              <a:rPr lang="de-CH" dirty="0"/>
              <a:t>Generationenbeziehungen</a:t>
            </a:r>
          </a:p>
          <a:p>
            <a:pPr lvl="1"/>
            <a:r>
              <a:rPr lang="de-CH" dirty="0"/>
              <a:t>Noch nie haben die familialen Generationen so viele gemeinsame Lebensjahre zusammen verbracht</a:t>
            </a:r>
          </a:p>
          <a:p>
            <a:pPr marL="914400" lvl="2" indent="0">
              <a:buNone/>
            </a:pPr>
            <a:r>
              <a:rPr lang="de-CH" dirty="0">
                <a:sym typeface="Symbol" panose="05050102010706020507" pitchFamily="18" charset="2"/>
              </a:rPr>
              <a:t> </a:t>
            </a:r>
            <a:r>
              <a:rPr lang="de-CH" dirty="0"/>
              <a:t>Potential gegenseitiger Unterstützung (Enkelbetreuung,  Unterstützung und Pflege im Alter)</a:t>
            </a:r>
          </a:p>
          <a:p>
            <a:pPr lvl="1"/>
            <a:r>
              <a:rPr lang="de-CH" dirty="0"/>
              <a:t>Veränderte Wohn- und Familienstrukturen</a:t>
            </a:r>
          </a:p>
          <a:p>
            <a:pPr lvl="2"/>
            <a:r>
              <a:rPr lang="de-CH" dirty="0"/>
              <a:t>Nähe auf Distanz der Generationen</a:t>
            </a:r>
          </a:p>
          <a:p>
            <a:pPr lvl="2"/>
            <a:r>
              <a:rPr lang="de-CH" dirty="0"/>
              <a:t>Steigende Berufstätigkeit von Frauen</a:t>
            </a:r>
          </a:p>
          <a:p>
            <a:pPr marL="914400" lvl="2" indent="0">
              <a:buNone/>
            </a:pPr>
            <a:r>
              <a:rPr lang="de-CH" dirty="0">
                <a:sym typeface="Symbol" panose="05050102010706020507" pitchFamily="18" charset="2"/>
              </a:rPr>
              <a:t> </a:t>
            </a:r>
            <a:r>
              <a:rPr lang="de-CH" dirty="0"/>
              <a:t>Veränderte Bereitschaft/Möglichkeit zur Unterstützung von älteren Angehörigen durch jüngere Generation, bei teilweise Erwartungsdruck zur Hilfe im Alter (Reziprozitätsgedanke)</a:t>
            </a:r>
          </a:p>
          <a:p>
            <a:pPr marL="914400" lvl="2" indent="0">
              <a:buNone/>
            </a:pPr>
            <a:r>
              <a:rPr lang="de-CH" dirty="0">
                <a:sym typeface="Symbol" panose="05050102010706020507" pitchFamily="18" charset="2"/>
              </a:rPr>
              <a:t> Im 3. Alter: Sandwichposition zwischen den Generationen</a:t>
            </a:r>
            <a:endParaRPr lang="de-CH" dirty="0"/>
          </a:p>
          <a:p>
            <a:pPr marL="914400" lvl="2" indent="0">
              <a:buNone/>
            </a:pPr>
            <a:r>
              <a:rPr lang="de-CH" dirty="0">
                <a:sym typeface="Symbol" panose="05050102010706020507" pitchFamily="18" charset="2"/>
              </a:rPr>
              <a:t> Zunehmende Bedeutung von Freunden und Nachbarschaft bei der Unterstützung älterer Personen</a:t>
            </a:r>
            <a:endParaRPr lang="de-CH" dirty="0"/>
          </a:p>
          <a:p>
            <a:pPr lvl="2"/>
            <a:endParaRPr lang="de-CH" dirty="0"/>
          </a:p>
          <a:p>
            <a:pPr lvl="3"/>
            <a:endParaRPr lang="de-CH" dirty="0"/>
          </a:p>
        </p:txBody>
      </p:sp>
      <p:sp>
        <p:nvSpPr>
          <p:cNvPr id="6" name="Titel 3">
            <a:extLst>
              <a:ext uri="{FF2B5EF4-FFF2-40B4-BE49-F238E27FC236}">
                <a16:creationId xmlns:a16="http://schemas.microsoft.com/office/drawing/2014/main" id="{74D0EE02-0C97-421B-94DE-96B57858A6B6}"/>
              </a:ext>
            </a:extLst>
          </p:cNvPr>
          <p:cNvSpPr>
            <a:spLocks noGrp="1"/>
          </p:cNvSpPr>
          <p:nvPr>
            <p:ph type="ctrTitle"/>
          </p:nvPr>
        </p:nvSpPr>
        <p:spPr>
          <a:xfrm>
            <a:off x="468313" y="360363"/>
            <a:ext cx="8420048" cy="539750"/>
          </a:xfrm>
        </p:spPr>
        <p:txBody>
          <a:bodyPr/>
          <a:lstStyle/>
          <a:p>
            <a:r>
              <a:rPr lang="de-CH" dirty="0"/>
              <a:t>Lebensphase Alter: Merkmale und Besonderheiten</a:t>
            </a:r>
          </a:p>
        </p:txBody>
      </p:sp>
    </p:spTree>
    <p:extLst>
      <p:ext uri="{BB962C8B-B14F-4D97-AF65-F5344CB8AC3E}">
        <p14:creationId xmlns:p14="http://schemas.microsoft.com/office/powerpoint/2010/main" val="518730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p:txBody>
          <a:bodyPr/>
          <a:lstStyle/>
          <a:p>
            <a:r>
              <a:rPr lang="de-CH" dirty="0"/>
              <a:t>Die Lebensphase Alter ist oftmals gekennzeichnet durch eine hohe Dichte an Transitionen.</a:t>
            </a:r>
          </a:p>
          <a:p>
            <a:r>
              <a:rPr lang="de-CH" dirty="0"/>
              <a:t>Unter Transitionen versteht man in der Entwicklungspsychologie bedeutende Übergänge im Leben eines Menschen, die von diesen bewältigt werden müssen. In relativ kurzer Zeit finden wichtige Veränderungen statt, an die sich das Individuum anpassen muss. </a:t>
            </a:r>
          </a:p>
          <a:p>
            <a:r>
              <a:rPr lang="de-CH" dirty="0"/>
              <a:t>Eine Transition, verstanden als ein kritisches Lebensereignis, kann sich positiv oder negativ auf die weitere Entwicklung auswirken, ist also nicht per se negativ.</a:t>
            </a:r>
          </a:p>
          <a:p>
            <a:r>
              <a:rPr lang="de-CH" dirty="0"/>
              <a:t>Gelingt die Anpassung an die neuen Lebensumstände nicht oder nur bedingt, entsteht jedoch Stress.</a:t>
            </a:r>
          </a:p>
          <a:p>
            <a:pPr marL="457200" lvl="1" indent="0">
              <a:buNone/>
            </a:pPr>
            <a:endParaRPr lang="de-CH" dirty="0"/>
          </a:p>
        </p:txBody>
      </p:sp>
      <p:sp>
        <p:nvSpPr>
          <p:cNvPr id="3" name="Titel 2"/>
          <p:cNvSpPr>
            <a:spLocks noGrp="1"/>
          </p:cNvSpPr>
          <p:nvPr>
            <p:ph type="ctrTitle"/>
          </p:nvPr>
        </p:nvSpPr>
        <p:spPr/>
        <p:txBody>
          <a:bodyPr/>
          <a:lstStyle/>
          <a:p>
            <a:r>
              <a:rPr lang="de-CH" dirty="0"/>
              <a:t>Transitionen</a:t>
            </a:r>
          </a:p>
        </p:txBody>
      </p:sp>
    </p:spTree>
    <p:extLst>
      <p:ext uri="{BB962C8B-B14F-4D97-AF65-F5344CB8AC3E}">
        <p14:creationId xmlns:p14="http://schemas.microsoft.com/office/powerpoint/2010/main" val="3741675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062F330-D6EB-4A1A-B8FF-492ADDCF3BA8}"/>
              </a:ext>
            </a:extLst>
          </p:cNvPr>
          <p:cNvSpPr>
            <a:spLocks noGrp="1"/>
          </p:cNvSpPr>
          <p:nvPr>
            <p:ph sz="half" idx="1"/>
          </p:nvPr>
        </p:nvSpPr>
        <p:spPr>
          <a:xfrm>
            <a:off x="468000" y="1115534"/>
            <a:ext cx="8100000" cy="4680000"/>
          </a:xfrm>
        </p:spPr>
        <p:txBody>
          <a:bodyPr/>
          <a:lstStyle/>
          <a:p>
            <a:r>
              <a:rPr lang="de-CH" dirty="0"/>
              <a:t>Coping als Bewältigungsstrategien zum Umgang mit Stress, belastenden Situationen und Angst </a:t>
            </a:r>
          </a:p>
          <a:p>
            <a:r>
              <a:rPr lang="de-CH" dirty="0"/>
              <a:t>Das Ziel besteht darin, Stress abzubauen und handlungsfähig zu bleiben bzw. Handlungsfähigkeit wiederzuerlangen</a:t>
            </a:r>
          </a:p>
          <a:p>
            <a:r>
              <a:rPr lang="de-CH" dirty="0"/>
              <a:t>Kaskadenmodell des Copings (Guy Bodenmann 2000)</a:t>
            </a:r>
          </a:p>
        </p:txBody>
      </p:sp>
      <p:sp>
        <p:nvSpPr>
          <p:cNvPr id="3" name="Titel 2">
            <a:extLst>
              <a:ext uri="{FF2B5EF4-FFF2-40B4-BE49-F238E27FC236}">
                <a16:creationId xmlns:a16="http://schemas.microsoft.com/office/drawing/2014/main" id="{E712C02A-FE36-4658-8F11-37541D507C4D}"/>
              </a:ext>
            </a:extLst>
          </p:cNvPr>
          <p:cNvSpPr>
            <a:spLocks noGrp="1"/>
          </p:cNvSpPr>
          <p:nvPr>
            <p:ph type="ctrTitle"/>
          </p:nvPr>
        </p:nvSpPr>
        <p:spPr/>
        <p:txBody>
          <a:bodyPr/>
          <a:lstStyle/>
          <a:p>
            <a:r>
              <a:rPr lang="de-CH" dirty="0"/>
              <a:t>Coping </a:t>
            </a:r>
          </a:p>
        </p:txBody>
      </p:sp>
      <p:pic>
        <p:nvPicPr>
          <p:cNvPr id="5" name="Inhaltsplatzhalter 3">
            <a:extLst>
              <a:ext uri="{FF2B5EF4-FFF2-40B4-BE49-F238E27FC236}">
                <a16:creationId xmlns:a16="http://schemas.microsoft.com/office/drawing/2014/main" id="{EEF32300-B1EF-4E7C-B106-BCE561F8EB9E}"/>
              </a:ext>
            </a:extLst>
          </p:cNvPr>
          <p:cNvPicPr>
            <a:picLocks noChangeAspect="1"/>
          </p:cNvPicPr>
          <p:nvPr/>
        </p:nvPicPr>
        <p:blipFill rotWithShape="1">
          <a:blip r:embed="rId3"/>
          <a:srcRect l="22031" t="30789" r="23739" b="14436"/>
          <a:stretch/>
        </p:blipFill>
        <p:spPr>
          <a:xfrm>
            <a:off x="1297836" y="2664542"/>
            <a:ext cx="6440328" cy="4065639"/>
          </a:xfrm>
          <a:prstGeom prst="rect">
            <a:avLst/>
          </a:prstGeom>
        </p:spPr>
      </p:pic>
      <p:sp>
        <p:nvSpPr>
          <p:cNvPr id="6" name="Rechteck 5">
            <a:extLst>
              <a:ext uri="{FF2B5EF4-FFF2-40B4-BE49-F238E27FC236}">
                <a16:creationId xmlns:a16="http://schemas.microsoft.com/office/drawing/2014/main" id="{97D55C74-50A3-4D84-B393-BF0D2910DB02}"/>
              </a:ext>
            </a:extLst>
          </p:cNvPr>
          <p:cNvSpPr/>
          <p:nvPr/>
        </p:nvSpPr>
        <p:spPr>
          <a:xfrm>
            <a:off x="245806" y="6331974"/>
            <a:ext cx="1160030" cy="28513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CH" dirty="0"/>
          </a:p>
        </p:txBody>
      </p:sp>
    </p:spTree>
    <p:extLst>
      <p:ext uri="{BB962C8B-B14F-4D97-AF65-F5344CB8AC3E}">
        <p14:creationId xmlns:p14="http://schemas.microsoft.com/office/powerpoint/2010/main" val="2166074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a:extLst>
              <a:ext uri="{FF2B5EF4-FFF2-40B4-BE49-F238E27FC236}">
                <a16:creationId xmlns:a16="http://schemas.microsoft.com/office/drawing/2014/main" id="{93C2DA18-F25F-49FF-A8CD-7DBBCE89FFC1}"/>
              </a:ext>
            </a:extLst>
          </p:cNvPr>
          <p:cNvSpPr>
            <a:spLocks noGrp="1"/>
          </p:cNvSpPr>
          <p:nvPr>
            <p:ph sz="half" idx="1"/>
          </p:nvPr>
        </p:nvSpPr>
        <p:spPr>
          <a:xfrm>
            <a:off x="468000" y="1086037"/>
            <a:ext cx="8100000" cy="4680000"/>
          </a:xfrm>
        </p:spPr>
        <p:txBody>
          <a:bodyPr/>
          <a:lstStyle/>
          <a:p>
            <a:r>
              <a:rPr lang="de-CH" dirty="0"/>
              <a:t>Pensionierung</a:t>
            </a:r>
          </a:p>
          <a:p>
            <a:r>
              <a:rPr lang="de-CH" dirty="0"/>
              <a:t>Grosselternschaft</a:t>
            </a:r>
          </a:p>
          <a:p>
            <a:r>
              <a:rPr lang="de-CH" dirty="0"/>
              <a:t>Erkrankung</a:t>
            </a:r>
          </a:p>
          <a:p>
            <a:pPr lvl="1"/>
            <a:r>
              <a:rPr lang="de-CH" dirty="0"/>
              <a:t>Eigene gesundheitliche Einschränkungen, Pflegebedürftigkeit</a:t>
            </a:r>
          </a:p>
          <a:p>
            <a:pPr lvl="1"/>
            <a:r>
              <a:rPr lang="de-CH" dirty="0"/>
              <a:t>Erkrankung des Partners oder anderer enger Familienangehöriger: Rolle der bzw. des pflegenden Angehörigen</a:t>
            </a:r>
          </a:p>
          <a:p>
            <a:r>
              <a:rPr lang="de-CH" dirty="0"/>
              <a:t>Ein- und Austritt ins Spital</a:t>
            </a:r>
          </a:p>
          <a:p>
            <a:r>
              <a:rPr lang="de-CH" dirty="0"/>
              <a:t>Eintritt in betreute Wohnformen bzw. Alters- und Pflegeheim</a:t>
            </a:r>
          </a:p>
          <a:p>
            <a:r>
              <a:rPr lang="de-CH" dirty="0"/>
              <a:t>Tod von engen Angehörigen, Verwitwung</a:t>
            </a:r>
          </a:p>
          <a:p>
            <a:r>
              <a:rPr lang="de-CH" dirty="0"/>
              <a:t>Scheidung</a:t>
            </a:r>
          </a:p>
          <a:p>
            <a:r>
              <a:rPr lang="de-CH" dirty="0"/>
              <a:t>Abgabe des Fahrausweises</a:t>
            </a:r>
          </a:p>
          <a:p>
            <a:r>
              <a:rPr lang="de-CH" dirty="0"/>
              <a:t>…</a:t>
            </a:r>
          </a:p>
          <a:p>
            <a:pPr marL="0" indent="0">
              <a:buNone/>
            </a:pPr>
            <a:r>
              <a:rPr lang="de-CH" b="1" dirty="0">
                <a:solidFill>
                  <a:srgbClr val="E78E23"/>
                </a:solidFill>
                <a:sym typeface="Symbol" panose="05050102010706020507" pitchFamily="18" charset="2"/>
              </a:rPr>
              <a:t> </a:t>
            </a:r>
            <a:r>
              <a:rPr lang="de-CH" b="1" dirty="0">
                <a:solidFill>
                  <a:srgbClr val="E78E23"/>
                </a:solidFill>
              </a:rPr>
              <a:t>Lebensqualität im Alter hängt nicht nur von ökonomischen Ressourcen ab, sondern auch von den individuellen Copingstrategien und sozialen Ressourcen einer Person.</a:t>
            </a:r>
          </a:p>
        </p:txBody>
      </p:sp>
      <p:sp>
        <p:nvSpPr>
          <p:cNvPr id="5" name="Titel 4">
            <a:extLst>
              <a:ext uri="{FF2B5EF4-FFF2-40B4-BE49-F238E27FC236}">
                <a16:creationId xmlns:a16="http://schemas.microsoft.com/office/drawing/2014/main" id="{7BB48B66-6448-4813-A439-E489C107B871}"/>
              </a:ext>
            </a:extLst>
          </p:cNvPr>
          <p:cNvSpPr>
            <a:spLocks noGrp="1"/>
          </p:cNvSpPr>
          <p:nvPr>
            <p:ph type="ctrTitle"/>
          </p:nvPr>
        </p:nvSpPr>
        <p:spPr/>
        <p:txBody>
          <a:bodyPr/>
          <a:lstStyle/>
          <a:p>
            <a:r>
              <a:rPr lang="de-CH" dirty="0"/>
              <a:t>Transitionen im Alter</a:t>
            </a:r>
          </a:p>
        </p:txBody>
      </p:sp>
    </p:spTree>
    <p:extLst>
      <p:ext uri="{BB962C8B-B14F-4D97-AF65-F5344CB8AC3E}">
        <p14:creationId xmlns:p14="http://schemas.microsoft.com/office/powerpoint/2010/main" val="153582886"/>
      </p:ext>
    </p:extLst>
  </p:cSld>
  <p:clrMapOvr>
    <a:masterClrMapping/>
  </p:clrMapOvr>
</p:sld>
</file>

<file path=ppt/theme/theme1.xml><?xml version="1.0" encoding="utf-8"?>
<a:theme xmlns:a="http://schemas.openxmlformats.org/drawingml/2006/main" name="BFH_PPT_Vorlage">
  <a:themeElements>
    <a:clrScheme name="BFH RGB">
      <a:dk1>
        <a:sysClr val="windowText" lastClr="000000"/>
      </a:dk1>
      <a:lt1>
        <a:sysClr val="window" lastClr="FFFFFF"/>
      </a:lt1>
      <a:dk2>
        <a:srgbClr val="697D91"/>
      </a:dk2>
      <a:lt2>
        <a:srgbClr val="EEECE1"/>
      </a:lt2>
      <a:accent1>
        <a:srgbClr val="556455"/>
      </a:accent1>
      <a:accent2>
        <a:srgbClr val="8CAF82"/>
      </a:accent2>
      <a:accent3>
        <a:srgbClr val="506E96"/>
      </a:accent3>
      <a:accent4>
        <a:srgbClr val="87B9C8"/>
      </a:accent4>
      <a:accent5>
        <a:srgbClr val="645078"/>
      </a:accent5>
      <a:accent6>
        <a:srgbClr val="A087AA"/>
      </a:accent6>
      <a:hlink>
        <a:srgbClr val="699BBE"/>
      </a:hlink>
      <a:folHlink>
        <a:srgbClr val="B99164"/>
      </a:folHlink>
    </a:clrScheme>
    <a:fontScheme name="BFH-Schrift">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NA_de_Powerpoint.potx" id="{DE23FA82-BA83-4663-8097-D9AFB01E0DE6}" vid="{0CBF8A90-899C-46A6-B667-61C7A4D7676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kument" ma:contentTypeID="0x0101007C653913C3E3E64BA7FDADB8DE080197" ma:contentTypeVersion="3" ma:contentTypeDescription="Ein neues Dokument erstellen." ma:contentTypeScope="" ma:versionID="03eccf26920b2fae8bb95c041ccdb1cc">
  <xsd:schema xmlns:xsd="http://www.w3.org/2001/XMLSchema" xmlns:xs="http://www.w3.org/2001/XMLSchema" xmlns:p="http://schemas.microsoft.com/office/2006/metadata/properties" xmlns:ns1="http://schemas.microsoft.com/sharepoint/v3" xmlns:ns2="1d97ff9e-0c6d-401d-b8f0-501ebda11362" targetNamespace="http://schemas.microsoft.com/office/2006/metadata/properties" ma:root="true" ma:fieldsID="c10933bf22e8fc8816596f6c12e7d5fe" ns1:_="" ns2:_="">
    <xsd:import namespace="http://schemas.microsoft.com/sharepoint/v3"/>
    <xsd:import namespace="1d97ff9e-0c6d-401d-b8f0-501ebda1136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hidden="true"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97ff9e-0c6d-401d-b8f0-501ebda11362" elementFormDefault="qualified">
    <xsd:import namespace="http://schemas.microsoft.com/office/2006/documentManagement/types"/>
    <xsd:import namespace="http://schemas.microsoft.com/office/infopath/2007/PartnerControls"/>
    <xsd:element name="_dlc_DocId" ma:index="10" nillable="true" ma:displayName="Wert der Dokument-ID" ma:description="Der Wert der diesem Element zugewiesenen Dokument-ID." ma:internalName="_dlc_DocId" ma:readOnly="true">
      <xsd:simpleType>
        <xsd:restriction base="dms:Text"/>
      </xsd:simpleType>
    </xsd:element>
    <xsd:element name="_dlc_DocIdUrl" ma:index="11" nillable="true" ma:displayName="Dokument-ID" ma:description="Permanenter Hyperlink zu diesem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1d97ff9e-0c6d-401d-b8f0-501ebda11362">SOZWDF100000-490514982-8735</_dlc_DocId>
    <_dlc_DocIdUrl xmlns="1d97ff9e-0c6d-401d-b8f0-501ebda11362">
      <Url>https://cug.bfh.ch/ws/swdf/ina/_layouts/15/DocIdRedir.aspx?ID=SOZWDF100000-490514982-8735</Url>
      <Description>SOZWDF100000-490514982-8735</Description>
    </_dlc_DocIdUrl>
  </documentManagement>
</p:properties>
</file>

<file path=customXml/itemProps1.xml><?xml version="1.0" encoding="utf-8"?>
<ds:datastoreItem xmlns:ds="http://schemas.openxmlformats.org/officeDocument/2006/customXml" ds:itemID="{435B733A-6A53-4B3C-9741-9DF5285D1B5C}">
  <ds:schemaRefs>
    <ds:schemaRef ds:uri="http://schemas.microsoft.com/sharepoint/v3/contenttype/forms"/>
  </ds:schemaRefs>
</ds:datastoreItem>
</file>

<file path=customXml/itemProps2.xml><?xml version="1.0" encoding="utf-8"?>
<ds:datastoreItem xmlns:ds="http://schemas.openxmlformats.org/officeDocument/2006/customXml" ds:itemID="{A4E3AC66-59EF-403D-9A87-60E2AD0D91F2}">
  <ds:schemaRefs>
    <ds:schemaRef ds:uri="http://schemas.microsoft.com/sharepoint/events"/>
  </ds:schemaRefs>
</ds:datastoreItem>
</file>

<file path=customXml/itemProps3.xml><?xml version="1.0" encoding="utf-8"?>
<ds:datastoreItem xmlns:ds="http://schemas.openxmlformats.org/officeDocument/2006/customXml" ds:itemID="{58E48D5A-5A3E-4FC6-B88D-0F9F0EA25B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d97ff9e-0c6d-401d-b8f0-501ebda113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6B38DCC-E654-4CE7-A02F-3052D11BE7F5}">
  <ds:schemaRefs>
    <ds:schemaRef ds:uri="http://schemas.openxmlformats.org/package/2006/metadata/core-properties"/>
    <ds:schemaRef ds:uri="http://schemas.microsoft.com/office/2006/documentManagement/types"/>
    <ds:schemaRef ds:uri="http://schemas.microsoft.com/office/infopath/2007/PartnerControls"/>
    <ds:schemaRef ds:uri="1d97ff9e-0c6d-401d-b8f0-501ebda11362"/>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INA_de_Powerpoint</Template>
  <TotalTime>0</TotalTime>
  <Words>559</Words>
  <Application>Microsoft Office PowerPoint</Application>
  <PresentationFormat>Bildschirmpräsentation (4:3)</PresentationFormat>
  <Paragraphs>72</Paragraphs>
  <Slides>8</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MS PGothic</vt:lpstr>
      <vt:lpstr>Arial</vt:lpstr>
      <vt:lpstr>Calibri</vt:lpstr>
      <vt:lpstr>Lucida Sans</vt:lpstr>
      <vt:lpstr>BFH_PPT_Vorlage</vt:lpstr>
      <vt:lpstr>Alter und Altern</vt:lpstr>
      <vt:lpstr>Inhalt</vt:lpstr>
      <vt:lpstr>Ageing Society: Facts und Wahrnehmung</vt:lpstr>
      <vt:lpstr>Lebensphase Alter: Merkmale und Besonderheiten</vt:lpstr>
      <vt:lpstr>Lebensphase Alter: Merkmale und Besonderheiten</vt:lpstr>
      <vt:lpstr>Transitionen</vt:lpstr>
      <vt:lpstr>Coping </vt:lpstr>
      <vt:lpstr>Transitionen im Alter</vt:lpstr>
    </vt:vector>
  </TitlesOfParts>
  <Company>Berner Fachhochschule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 in einer Ageing Society</dc:title>
  <dc:creator>Métrailler Michèle</dc:creator>
  <cp:lastModifiedBy>Métrailler Michèle</cp:lastModifiedBy>
  <cp:revision>17</cp:revision>
  <cp:lastPrinted>2013-04-25T14:17:09Z</cp:lastPrinted>
  <dcterms:created xsi:type="dcterms:W3CDTF">2020-11-10T11:24:26Z</dcterms:created>
  <dcterms:modified xsi:type="dcterms:W3CDTF">2020-11-11T09:04:01Z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0x0101007C653913C3E3E64BA7FDADB8DE080197</vt:lpwstr>
  </property>
  <property fmtid="{D5CDD505-2E9C-101B-9397-08002B2CF9AE}" pid="3" name="_dlc_DocIdItemGuid">
    <vt:lpwstr>360196b9-f06e-4c20-8982-f56c376ab5c9</vt:lpwstr>
  </property>
</Properties>
</file>